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89" r:id="rId9"/>
    <p:sldId id="267" r:id="rId10"/>
    <p:sldId id="269" r:id="rId11"/>
    <p:sldId id="268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90" r:id="rId22"/>
    <p:sldId id="280" r:id="rId23"/>
    <p:sldId id="279" r:id="rId24"/>
    <p:sldId id="281" r:id="rId25"/>
    <p:sldId id="283" r:id="rId26"/>
    <p:sldId id="282" r:id="rId27"/>
    <p:sldId id="284" r:id="rId28"/>
    <p:sldId id="285" r:id="rId29"/>
    <p:sldId id="286" r:id="rId30"/>
    <p:sldId id="287" r:id="rId31"/>
    <p:sldId id="292" r:id="rId32"/>
    <p:sldId id="291" r:id="rId33"/>
    <p:sldId id="293" r:id="rId34"/>
    <p:sldId id="294" r:id="rId35"/>
    <p:sldId id="288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>
        <p:scale>
          <a:sx n="66" d="100"/>
          <a:sy n="66" d="100"/>
        </p:scale>
        <p:origin x="-15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20CA9-4598-4C93-937A-8085572E7BC3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768AA8A-A937-48C4-B3E2-DD44F87D4722}">
      <dgm:prSet phldrT="[Текст]" custT="1"/>
      <dgm:spPr/>
      <dgm:t>
        <a:bodyPr/>
        <a:lstStyle/>
        <a:p>
          <a:r>
            <a:rPr lang="en-US" sz="2300" dirty="0" smtClean="0"/>
            <a:t>I</a:t>
          </a:r>
          <a:r>
            <a:rPr lang="ru-RU" sz="2300" dirty="0" smtClean="0"/>
            <a:t>. Основные характеристики страны: </a:t>
          </a:r>
          <a:r>
            <a:rPr lang="ru-RU" sz="1800" dirty="0" smtClean="0"/>
            <a:t>описание национального контекста формирования политики, которое может оказать влияние на развитие и институционализацию ПППЗ</a:t>
          </a:r>
          <a:r>
            <a:rPr lang="ru-RU" sz="2200" dirty="0" smtClean="0"/>
            <a:t>.</a:t>
          </a:r>
          <a:endParaRPr lang="ru-RU" sz="2200" dirty="0"/>
        </a:p>
      </dgm:t>
    </dgm:pt>
    <dgm:pt modelId="{8FD677AA-3405-4F79-A398-C488D0B46422}" type="parTrans" cxnId="{812DC2F0-FD58-44B8-990E-5D35A4B42E7B}">
      <dgm:prSet/>
      <dgm:spPr/>
      <dgm:t>
        <a:bodyPr/>
        <a:lstStyle/>
        <a:p>
          <a:endParaRPr lang="ru-RU"/>
        </a:p>
      </dgm:t>
    </dgm:pt>
    <dgm:pt modelId="{1BC8CEDE-4735-464F-B790-C5269AE54354}" type="sibTrans" cxnId="{812DC2F0-FD58-44B8-990E-5D35A4B42E7B}">
      <dgm:prSet/>
      <dgm:spPr/>
      <dgm:t>
        <a:bodyPr/>
        <a:lstStyle/>
        <a:p>
          <a:endParaRPr lang="ru-RU"/>
        </a:p>
      </dgm:t>
    </dgm:pt>
    <dgm:pt modelId="{69FB032C-9254-468A-808D-B3B56DF5E227}">
      <dgm:prSet phldrT="[Текст]" custT="1"/>
      <dgm:spPr/>
      <dgm:t>
        <a:bodyPr/>
        <a:lstStyle/>
        <a:p>
          <a:r>
            <a:rPr lang="en-US" sz="2300" dirty="0" smtClean="0"/>
            <a:t>II</a:t>
          </a:r>
          <a:r>
            <a:rPr lang="ru-RU" sz="2300" dirty="0" smtClean="0"/>
            <a:t>. Национальная система здравоохранения: </a:t>
          </a:r>
          <a:r>
            <a:rPr lang="ru-RU" sz="1800" dirty="0" smtClean="0"/>
            <a:t>оценка системы предоставления медицинских услуг, управления и системы финансирования в секторе здравоохранения</a:t>
          </a:r>
          <a:endParaRPr lang="ru-RU" sz="1800" dirty="0"/>
        </a:p>
      </dgm:t>
    </dgm:pt>
    <dgm:pt modelId="{0AE55F03-47EB-4714-87A8-11FE0532E247}" type="parTrans" cxnId="{7DBD779E-0D4D-4DED-BED4-7F232399355B}">
      <dgm:prSet/>
      <dgm:spPr/>
      <dgm:t>
        <a:bodyPr/>
        <a:lstStyle/>
        <a:p>
          <a:endParaRPr lang="ru-RU"/>
        </a:p>
      </dgm:t>
    </dgm:pt>
    <dgm:pt modelId="{D3CC327F-BA09-4001-8F7E-CBB36114C6E8}" type="sibTrans" cxnId="{7DBD779E-0D4D-4DED-BED4-7F232399355B}">
      <dgm:prSet/>
      <dgm:spPr/>
      <dgm:t>
        <a:bodyPr/>
        <a:lstStyle/>
        <a:p>
          <a:endParaRPr lang="ru-RU"/>
        </a:p>
      </dgm:t>
    </dgm:pt>
    <dgm:pt modelId="{74E447D8-4EBD-4DEC-9A57-9CE6AEA3FAB7}">
      <dgm:prSet phldrT="[Текст]" custT="1"/>
      <dgm:spPr/>
      <dgm:t>
        <a:bodyPr/>
        <a:lstStyle/>
        <a:p>
          <a:r>
            <a:rPr lang="en-US" sz="2300" dirty="0" smtClean="0"/>
            <a:t>III.</a:t>
          </a:r>
          <a:r>
            <a:rPr lang="ru-RU" sz="2300" dirty="0" smtClean="0"/>
            <a:t> Научно-исследовательская система: </a:t>
          </a:r>
          <a:r>
            <a:rPr lang="ru-RU" sz="1800" dirty="0" smtClean="0"/>
            <a:t>анализ национального исследовательского потенциала в секторе здравоохранения</a:t>
          </a:r>
          <a:endParaRPr lang="ru-RU" sz="1800" dirty="0"/>
        </a:p>
      </dgm:t>
    </dgm:pt>
    <dgm:pt modelId="{54E219EB-5FCF-4A1D-8FCC-49A31D8D14E8}" type="parTrans" cxnId="{F726D791-8529-4840-85AA-09C215166933}">
      <dgm:prSet/>
      <dgm:spPr/>
      <dgm:t>
        <a:bodyPr/>
        <a:lstStyle/>
        <a:p>
          <a:endParaRPr lang="ru-RU"/>
        </a:p>
      </dgm:t>
    </dgm:pt>
    <dgm:pt modelId="{51212B19-5E38-4CD8-AA20-D769BD4B70EF}" type="sibTrans" cxnId="{F726D791-8529-4840-85AA-09C215166933}">
      <dgm:prSet/>
      <dgm:spPr/>
      <dgm:t>
        <a:bodyPr/>
        <a:lstStyle/>
        <a:p>
          <a:endParaRPr lang="ru-RU"/>
        </a:p>
      </dgm:t>
    </dgm:pt>
    <dgm:pt modelId="{AE7AD3C1-C710-460E-8C2D-5FB129868C97}">
      <dgm:prSet phldrT="[Текст]" custT="1"/>
      <dgm:spPr/>
      <dgm:t>
        <a:bodyPr/>
        <a:lstStyle/>
        <a:p>
          <a:r>
            <a:rPr lang="en-US" sz="2300" dirty="0" smtClean="0"/>
            <a:t>IV</a:t>
          </a:r>
          <a:r>
            <a:rPr lang="ru-RU" sz="2300" dirty="0" smtClean="0"/>
            <a:t>. Взаимодействие исследований и политики: </a:t>
          </a:r>
          <a:r>
            <a:rPr lang="ru-RU" sz="1800" dirty="0" smtClean="0"/>
            <a:t>оценка взаимодействия между исследовательской деятельностью и формированием политики в стране.</a:t>
          </a:r>
          <a:endParaRPr lang="ru-RU" sz="1800" dirty="0"/>
        </a:p>
      </dgm:t>
    </dgm:pt>
    <dgm:pt modelId="{F3F42B3D-D752-4F89-A930-588C500A9EBC}" type="parTrans" cxnId="{33450C85-1F9D-4C65-9F62-921AB8F3CBD0}">
      <dgm:prSet/>
      <dgm:spPr/>
      <dgm:t>
        <a:bodyPr/>
        <a:lstStyle/>
        <a:p>
          <a:endParaRPr lang="ru-RU"/>
        </a:p>
      </dgm:t>
    </dgm:pt>
    <dgm:pt modelId="{01BD5316-C4E8-4BC3-9149-ED3E0928952C}" type="sibTrans" cxnId="{33450C85-1F9D-4C65-9F62-921AB8F3CBD0}">
      <dgm:prSet/>
      <dgm:spPr/>
      <dgm:t>
        <a:bodyPr/>
        <a:lstStyle/>
        <a:p>
          <a:endParaRPr lang="ru-RU"/>
        </a:p>
      </dgm:t>
    </dgm:pt>
    <dgm:pt modelId="{CC6EABC1-26FE-41F8-A1E3-D27DD3A80B92}" type="pres">
      <dgm:prSet presAssocID="{21A20CA9-4598-4C93-937A-8085572E7B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77B2B6-6C93-495F-9F7F-BD49BB70CE2B}" type="pres">
      <dgm:prSet presAssocID="{B768AA8A-A937-48C4-B3E2-DD44F87D472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7D8F7-CDBE-4329-94CD-F60684A3FEBB}" type="pres">
      <dgm:prSet presAssocID="{1BC8CEDE-4735-464F-B790-C5269AE54354}" presName="sibTrans" presStyleCnt="0"/>
      <dgm:spPr/>
    </dgm:pt>
    <dgm:pt modelId="{13D44408-63F4-43DA-88CC-123A3ED4B1F5}" type="pres">
      <dgm:prSet presAssocID="{69FB032C-9254-468A-808D-B3B56DF5E22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90221-3E07-48CA-BE27-0CC680EFB050}" type="pres">
      <dgm:prSet presAssocID="{D3CC327F-BA09-4001-8F7E-CBB36114C6E8}" presName="sibTrans" presStyleCnt="0"/>
      <dgm:spPr/>
    </dgm:pt>
    <dgm:pt modelId="{38742F81-6555-4C52-BA4E-C3A5264101C3}" type="pres">
      <dgm:prSet presAssocID="{74E447D8-4EBD-4DEC-9A57-9CE6AEA3FAB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A3F7D-7180-45AA-8715-1C3AB7037CEC}" type="pres">
      <dgm:prSet presAssocID="{51212B19-5E38-4CD8-AA20-D769BD4B70EF}" presName="sibTrans" presStyleCnt="0"/>
      <dgm:spPr/>
    </dgm:pt>
    <dgm:pt modelId="{18479DDC-0D5B-447C-8D77-A5156B5270F7}" type="pres">
      <dgm:prSet presAssocID="{AE7AD3C1-C710-460E-8C2D-5FB129868C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F6954-C737-41F5-91FB-753A78BE0850}" type="presOf" srcId="{69FB032C-9254-468A-808D-B3B56DF5E227}" destId="{13D44408-63F4-43DA-88CC-123A3ED4B1F5}" srcOrd="0" destOrd="0" presId="urn:microsoft.com/office/officeart/2005/8/layout/default"/>
    <dgm:cxn modelId="{90F64A63-5BD7-4757-B8F2-7C7A12A7D331}" type="presOf" srcId="{74E447D8-4EBD-4DEC-9A57-9CE6AEA3FAB7}" destId="{38742F81-6555-4C52-BA4E-C3A5264101C3}" srcOrd="0" destOrd="0" presId="urn:microsoft.com/office/officeart/2005/8/layout/default"/>
    <dgm:cxn modelId="{F726D791-8529-4840-85AA-09C215166933}" srcId="{21A20CA9-4598-4C93-937A-8085572E7BC3}" destId="{74E447D8-4EBD-4DEC-9A57-9CE6AEA3FAB7}" srcOrd="2" destOrd="0" parTransId="{54E219EB-5FCF-4A1D-8FCC-49A31D8D14E8}" sibTransId="{51212B19-5E38-4CD8-AA20-D769BD4B70EF}"/>
    <dgm:cxn modelId="{7DBD779E-0D4D-4DED-BED4-7F232399355B}" srcId="{21A20CA9-4598-4C93-937A-8085572E7BC3}" destId="{69FB032C-9254-468A-808D-B3B56DF5E227}" srcOrd="1" destOrd="0" parTransId="{0AE55F03-47EB-4714-87A8-11FE0532E247}" sibTransId="{D3CC327F-BA09-4001-8F7E-CBB36114C6E8}"/>
    <dgm:cxn modelId="{33450C85-1F9D-4C65-9F62-921AB8F3CBD0}" srcId="{21A20CA9-4598-4C93-937A-8085572E7BC3}" destId="{AE7AD3C1-C710-460E-8C2D-5FB129868C97}" srcOrd="3" destOrd="0" parTransId="{F3F42B3D-D752-4F89-A930-588C500A9EBC}" sibTransId="{01BD5316-C4E8-4BC3-9149-ED3E0928952C}"/>
    <dgm:cxn modelId="{DFF726F4-DCF8-42FB-91E1-AD4B6D9A7BBA}" type="presOf" srcId="{AE7AD3C1-C710-460E-8C2D-5FB129868C97}" destId="{18479DDC-0D5B-447C-8D77-A5156B5270F7}" srcOrd="0" destOrd="0" presId="urn:microsoft.com/office/officeart/2005/8/layout/default"/>
    <dgm:cxn modelId="{812DC2F0-FD58-44B8-990E-5D35A4B42E7B}" srcId="{21A20CA9-4598-4C93-937A-8085572E7BC3}" destId="{B768AA8A-A937-48C4-B3E2-DD44F87D4722}" srcOrd="0" destOrd="0" parTransId="{8FD677AA-3405-4F79-A398-C488D0B46422}" sibTransId="{1BC8CEDE-4735-464F-B790-C5269AE54354}"/>
    <dgm:cxn modelId="{E348EC17-6F94-44B2-A9DE-588245FA9DB2}" type="presOf" srcId="{B768AA8A-A937-48C4-B3E2-DD44F87D4722}" destId="{7777B2B6-6C93-495F-9F7F-BD49BB70CE2B}" srcOrd="0" destOrd="0" presId="urn:microsoft.com/office/officeart/2005/8/layout/default"/>
    <dgm:cxn modelId="{BE46B9D8-FB2C-4F54-87F3-45ABC150277E}" type="presOf" srcId="{21A20CA9-4598-4C93-937A-8085572E7BC3}" destId="{CC6EABC1-26FE-41F8-A1E3-D27DD3A80B92}" srcOrd="0" destOrd="0" presId="urn:microsoft.com/office/officeart/2005/8/layout/default"/>
    <dgm:cxn modelId="{7299FEC0-8F50-4A19-A2CE-A08F5E7BD606}" type="presParOf" srcId="{CC6EABC1-26FE-41F8-A1E3-D27DD3A80B92}" destId="{7777B2B6-6C93-495F-9F7F-BD49BB70CE2B}" srcOrd="0" destOrd="0" presId="urn:microsoft.com/office/officeart/2005/8/layout/default"/>
    <dgm:cxn modelId="{8749AA99-D6E2-405E-863C-1FACE8B13835}" type="presParOf" srcId="{CC6EABC1-26FE-41F8-A1E3-D27DD3A80B92}" destId="{7B07D8F7-CDBE-4329-94CD-F60684A3FEBB}" srcOrd="1" destOrd="0" presId="urn:microsoft.com/office/officeart/2005/8/layout/default"/>
    <dgm:cxn modelId="{9B7485A6-6D3F-4F0C-AF28-143AFF026111}" type="presParOf" srcId="{CC6EABC1-26FE-41F8-A1E3-D27DD3A80B92}" destId="{13D44408-63F4-43DA-88CC-123A3ED4B1F5}" srcOrd="2" destOrd="0" presId="urn:microsoft.com/office/officeart/2005/8/layout/default"/>
    <dgm:cxn modelId="{6A041143-7209-4030-869C-EB33F2FDDD1A}" type="presParOf" srcId="{CC6EABC1-26FE-41F8-A1E3-D27DD3A80B92}" destId="{C9690221-3E07-48CA-BE27-0CC680EFB050}" srcOrd="3" destOrd="0" presId="urn:microsoft.com/office/officeart/2005/8/layout/default"/>
    <dgm:cxn modelId="{B963E177-6A59-4E41-AFC6-1FB234374BAC}" type="presParOf" srcId="{CC6EABC1-26FE-41F8-A1E3-D27DD3A80B92}" destId="{38742F81-6555-4C52-BA4E-C3A5264101C3}" srcOrd="4" destOrd="0" presId="urn:microsoft.com/office/officeart/2005/8/layout/default"/>
    <dgm:cxn modelId="{3506D9B8-8A7A-47F4-8302-6F742F03D1F0}" type="presParOf" srcId="{CC6EABC1-26FE-41F8-A1E3-D27DD3A80B92}" destId="{EC9A3F7D-7180-45AA-8715-1C3AB7037CEC}" srcOrd="5" destOrd="0" presId="urn:microsoft.com/office/officeart/2005/8/layout/default"/>
    <dgm:cxn modelId="{B64DF632-552C-44AE-8E5C-1C3017694464}" type="presParOf" srcId="{CC6EABC1-26FE-41F8-A1E3-D27DD3A80B92}" destId="{18479DDC-0D5B-447C-8D77-A5156B5270F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 custT="1"/>
      <dgm:spPr/>
      <dgm:t>
        <a:bodyPr/>
        <a:lstStyle/>
        <a:p>
          <a:r>
            <a:rPr lang="ru-RU" sz="3200" b="1" i="1" dirty="0" smtClean="0"/>
            <a:t>Преимущества</a:t>
          </a:r>
          <a:endParaRPr lang="ru-RU" sz="3200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800" dirty="0" smtClean="0"/>
            <a:t>высокий уровень независимости и нейтралитета</a:t>
          </a:r>
          <a:endParaRPr lang="ru-RU" sz="18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09609644-7E70-4717-9AE5-BA8DB2984910}">
      <dgm:prSet phldrT="[Текст]" custT="1"/>
      <dgm:spPr/>
      <dgm:t>
        <a:bodyPr/>
        <a:lstStyle/>
        <a:p>
          <a:r>
            <a:rPr lang="ru-RU" sz="1800" dirty="0" smtClean="0"/>
            <a:t>возможность привлечения ресурсов на поддержку ПППЗ</a:t>
          </a:r>
          <a:endParaRPr lang="ru-RU" sz="1800" dirty="0"/>
        </a:p>
      </dgm:t>
    </dgm:pt>
    <dgm:pt modelId="{C55857A0-4E4B-47FE-B076-91D7EE98EC05}" type="parTrans" cxnId="{0EDFCD0B-3541-4017-97B8-9DA4CA5FA109}">
      <dgm:prSet/>
      <dgm:spPr/>
      <dgm:t>
        <a:bodyPr/>
        <a:lstStyle/>
        <a:p>
          <a:endParaRPr lang="ru-RU"/>
        </a:p>
      </dgm:t>
    </dgm:pt>
    <dgm:pt modelId="{3CC7DB97-3FAC-4B6F-A53B-A030D71C4DC5}" type="sibTrans" cxnId="{0EDFCD0B-3541-4017-97B8-9DA4CA5FA109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 custT="1"/>
      <dgm:spPr/>
      <dgm:t>
        <a:bodyPr/>
        <a:lstStyle/>
        <a:p>
          <a:r>
            <a:rPr lang="ru-RU" sz="3200" b="1" i="1" dirty="0" smtClean="0"/>
            <a:t>Недостатки</a:t>
          </a:r>
          <a:endParaRPr lang="ru-RU" sz="3200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трудности с устойчивостью ПППЗ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C914DB38-0B16-4E4D-8944-304D6D0FBB29}">
      <dgm:prSet phldrT="[Текст]" custT="1"/>
      <dgm:spPr/>
      <dgm:t>
        <a:bodyPr/>
        <a:lstStyle/>
        <a:p>
          <a:r>
            <a:rPr lang="ru-RU" sz="1800" dirty="0" smtClean="0"/>
            <a:t>эксперты не всегда могут быть вовлечены в деятельность ПППЗ из-за занятости другими работами</a:t>
          </a:r>
          <a:endParaRPr lang="ru-RU" sz="1800" dirty="0"/>
        </a:p>
      </dgm:t>
    </dgm:pt>
    <dgm:pt modelId="{3E573660-217E-48AA-9937-FBAE34152A28}" type="parTrans" cxnId="{D236D9F5-09DD-4BD2-9E94-579E4487E72E}">
      <dgm:prSet/>
      <dgm:spPr/>
      <dgm:t>
        <a:bodyPr/>
        <a:lstStyle/>
        <a:p>
          <a:endParaRPr lang="ru-RU"/>
        </a:p>
      </dgm:t>
    </dgm:pt>
    <dgm:pt modelId="{0C32A3BD-02F5-4B4C-B070-13B1C266A82A}" type="sibTrans" cxnId="{D236D9F5-09DD-4BD2-9E94-579E4487E72E}">
      <dgm:prSet/>
      <dgm:spPr/>
      <dgm:t>
        <a:bodyPr/>
        <a:lstStyle/>
        <a:p>
          <a:endParaRPr lang="ru-RU"/>
        </a:p>
      </dgm:t>
    </dgm:pt>
    <dgm:pt modelId="{4ABFA8C6-7F65-4D4F-B787-CA8A41DFF757}">
      <dgm:prSet phldrT="[Текст]" custT="1"/>
      <dgm:spPr/>
      <dgm:t>
        <a:bodyPr/>
        <a:lstStyle/>
        <a:p>
          <a:r>
            <a:rPr lang="ru-RU" sz="1800" dirty="0" smtClean="0"/>
            <a:t>взаимодействие и связь с МЗ может оказаться не устойчивой</a:t>
          </a:r>
          <a:endParaRPr lang="ru-RU" sz="1800" dirty="0"/>
        </a:p>
      </dgm:t>
    </dgm:pt>
    <dgm:pt modelId="{7724EE9B-B110-4429-8F36-4561141F0742}" type="parTrans" cxnId="{4ACF93D0-1315-4E87-B198-D4AF0DA4F0D4}">
      <dgm:prSet/>
      <dgm:spPr/>
      <dgm:t>
        <a:bodyPr/>
        <a:lstStyle/>
        <a:p>
          <a:endParaRPr lang="ru-RU"/>
        </a:p>
      </dgm:t>
    </dgm:pt>
    <dgm:pt modelId="{A55066CC-0866-40DD-82F8-01F42CE233C7}" type="sibTrans" cxnId="{4ACF93D0-1315-4E87-B198-D4AF0DA4F0D4}">
      <dgm:prSet/>
      <dgm:spPr/>
      <dgm:t>
        <a:bodyPr/>
        <a:lstStyle/>
        <a:p>
          <a:endParaRPr lang="ru-RU"/>
        </a:p>
      </dgm:t>
    </dgm:pt>
    <dgm:pt modelId="{DDBBA31C-139B-4A08-858C-D7EC1765F43F}">
      <dgm:prSet phldrT="[Текст]" custT="1"/>
      <dgm:spPr/>
      <dgm:t>
        <a:bodyPr/>
        <a:lstStyle/>
        <a:p>
          <a:r>
            <a:rPr lang="ru-RU" sz="1800" smtClean="0"/>
            <a:t>ПППЗ может восприниматься больше как исследовательская группа, а не посредник в передаче знаний</a:t>
          </a:r>
          <a:endParaRPr lang="ru-RU" sz="1800" dirty="0"/>
        </a:p>
      </dgm:t>
    </dgm:pt>
    <dgm:pt modelId="{6416742D-0E15-4D47-A912-2EF4CF279240}" type="parTrans" cxnId="{5159AD38-DB6D-441E-8462-2A76E305D88D}">
      <dgm:prSet/>
      <dgm:spPr/>
      <dgm:t>
        <a:bodyPr/>
        <a:lstStyle/>
        <a:p>
          <a:endParaRPr lang="ru-RU"/>
        </a:p>
      </dgm:t>
    </dgm:pt>
    <dgm:pt modelId="{F829A4E0-6883-4AAC-B42C-5B4C38680461}" type="sibTrans" cxnId="{5159AD38-DB6D-441E-8462-2A76E305D88D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6"/>
      <dgm:spPr/>
    </dgm:pt>
    <dgm:pt modelId="{B7993C00-81F2-45DE-8664-661EEA3C4D82}" type="pres">
      <dgm:prSet presAssocID="{2B224163-98C4-41A0-8DBE-49EE5841F3E0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6D9C-C494-4E80-8646-5A3BFA39B25D}" type="pres">
      <dgm:prSet presAssocID="{09609644-7E70-4717-9AE5-BA8DB2984910}" presName="childComposite" presStyleCnt="0">
        <dgm:presLayoutVars>
          <dgm:chMax val="0"/>
          <dgm:chPref val="0"/>
        </dgm:presLayoutVars>
      </dgm:prSet>
      <dgm:spPr/>
    </dgm:pt>
    <dgm:pt modelId="{D4E212A2-1A0A-439C-BE92-E99DD0C7D96F}" type="pres">
      <dgm:prSet presAssocID="{09609644-7E70-4717-9AE5-BA8DB2984910}" presName="ChildAccent" presStyleLbl="solidFgAcc1" presStyleIdx="1" presStyleCnt="6" custLinFactNeighborY="66391"/>
      <dgm:spPr/>
    </dgm:pt>
    <dgm:pt modelId="{AD243E49-761C-48F6-A22E-7830C5CD2BA0}" type="pres">
      <dgm:prSet presAssocID="{09609644-7E70-4717-9AE5-BA8DB2984910}" presName="Child" presStyleLbl="revTx" presStyleIdx="2" presStyleCnt="8" custLinFactNeighborY="28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3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2" presStyleCnt="6"/>
      <dgm:spPr/>
    </dgm:pt>
    <dgm:pt modelId="{37D98EC9-FF81-4557-980D-2F4D00B89D73}" type="pres">
      <dgm:prSet presAssocID="{4ACF1ABE-1D6B-41B1-A202-C9239BA4F716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0A07-8699-4F23-B2D2-310F82469EAA}" type="pres">
      <dgm:prSet presAssocID="{C914DB38-0B16-4E4D-8944-304D6D0FBB29}" presName="childComposite" presStyleCnt="0">
        <dgm:presLayoutVars>
          <dgm:chMax val="0"/>
          <dgm:chPref val="0"/>
        </dgm:presLayoutVars>
      </dgm:prSet>
      <dgm:spPr/>
    </dgm:pt>
    <dgm:pt modelId="{004DCEA1-D0DB-4CD5-AAD6-A4C7348AA221}" type="pres">
      <dgm:prSet presAssocID="{C914DB38-0B16-4E4D-8944-304D6D0FBB29}" presName="ChildAccent" presStyleLbl="solidFgAcc1" presStyleIdx="3" presStyleCnt="6" custLinFactNeighborY="19887"/>
      <dgm:spPr/>
    </dgm:pt>
    <dgm:pt modelId="{4918F335-03EC-41E7-9695-62093C34D8DB}" type="pres">
      <dgm:prSet presAssocID="{C914DB38-0B16-4E4D-8944-304D6D0FBB29}" presName="Child" presStyleLbl="revTx" presStyleIdx="5" presStyleCnt="8" custLinFactNeighborY="8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93CFD-559F-4E4C-A497-F164C449025D}" type="pres">
      <dgm:prSet presAssocID="{4ABFA8C6-7F65-4D4F-B787-CA8A41DFF757}" presName="childComposite" presStyleCnt="0">
        <dgm:presLayoutVars>
          <dgm:chMax val="0"/>
          <dgm:chPref val="0"/>
        </dgm:presLayoutVars>
      </dgm:prSet>
      <dgm:spPr/>
    </dgm:pt>
    <dgm:pt modelId="{31AC1337-0318-40EF-B5F2-7C949A8BDE7D}" type="pres">
      <dgm:prSet presAssocID="{4ABFA8C6-7F65-4D4F-B787-CA8A41DFF757}" presName="ChildAccent" presStyleLbl="solidFgAcc1" presStyleIdx="4" presStyleCnt="6" custLinFactY="12348" custLinFactNeighborY="100000"/>
      <dgm:spPr/>
    </dgm:pt>
    <dgm:pt modelId="{0E2161F7-7E53-4ABA-B4E3-95095275CC7A}" type="pres">
      <dgm:prSet presAssocID="{4ABFA8C6-7F65-4D4F-B787-CA8A41DFF757}" presName="Child" presStyleLbl="revTx" presStyleIdx="6" presStyleCnt="8" custLinFactNeighborY="48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3A388-BD0E-4BA8-865D-0233EA719A56}" type="pres">
      <dgm:prSet presAssocID="{DDBBA31C-139B-4A08-858C-D7EC1765F43F}" presName="childComposite" presStyleCnt="0">
        <dgm:presLayoutVars>
          <dgm:chMax val="0"/>
          <dgm:chPref val="0"/>
        </dgm:presLayoutVars>
      </dgm:prSet>
      <dgm:spPr/>
    </dgm:pt>
    <dgm:pt modelId="{4BB3CF46-5436-44C2-A6BC-B2A13117FEC4}" type="pres">
      <dgm:prSet presAssocID="{DDBBA31C-139B-4A08-858C-D7EC1765F43F}" presName="ChildAccent" presStyleLbl="solidFgAcc1" presStyleIdx="5" presStyleCnt="6" custLinFactY="57709" custLinFactNeighborY="100000"/>
      <dgm:spPr/>
    </dgm:pt>
    <dgm:pt modelId="{595BD760-FAB7-44BD-A96E-F610430E0622}" type="pres">
      <dgm:prSet presAssocID="{DDBBA31C-139B-4A08-858C-D7EC1765F43F}" presName="Child" presStyleLbl="revTx" presStyleIdx="7" presStyleCnt="8" custLinFactNeighborY="676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14C672F0-8764-4055-8AF6-A8718278A0E1}" type="presOf" srcId="{09609644-7E70-4717-9AE5-BA8DB2984910}" destId="{AD243E49-761C-48F6-A22E-7830C5CD2BA0}" srcOrd="0" destOrd="0" presId="urn:microsoft.com/office/officeart/2008/layout/SquareAccentList"/>
    <dgm:cxn modelId="{0E8C0535-7392-48ED-BC2A-E51229841E28}" type="presOf" srcId="{4ABFA8C6-7F65-4D4F-B787-CA8A41DFF757}" destId="{0E2161F7-7E53-4ABA-B4E3-95095275CC7A}" srcOrd="0" destOrd="0" presId="urn:microsoft.com/office/officeart/2008/layout/SquareAccentList"/>
    <dgm:cxn modelId="{4ACF93D0-1315-4E87-B198-D4AF0DA4F0D4}" srcId="{15D550D4-9C40-4DF7-903C-0583BEA4CD65}" destId="{4ABFA8C6-7F65-4D4F-B787-CA8A41DFF757}" srcOrd="2" destOrd="0" parTransId="{7724EE9B-B110-4429-8F36-4561141F0742}" sibTransId="{A55066CC-0866-40DD-82F8-01F42CE233C7}"/>
    <dgm:cxn modelId="{0EDFCD0B-3541-4017-97B8-9DA4CA5FA109}" srcId="{EEB31EB5-14D3-4B33-80BF-18DDC4141BE8}" destId="{09609644-7E70-4717-9AE5-BA8DB2984910}" srcOrd="1" destOrd="0" parTransId="{C55857A0-4E4B-47FE-B076-91D7EE98EC05}" sibTransId="{3CC7DB97-3FAC-4B6F-A53B-A030D71C4DC5}"/>
    <dgm:cxn modelId="{53DFCB8F-9634-411F-A2C8-AE51903DBF76}" type="presOf" srcId="{EEB31EB5-14D3-4B33-80BF-18DDC4141BE8}" destId="{0032DD7D-E5B3-4FE4-A461-2C887963027B}" srcOrd="0" destOrd="0" presId="urn:microsoft.com/office/officeart/2008/layout/SquareAccentList"/>
    <dgm:cxn modelId="{301A2499-E351-4666-9056-1A9ED8413665}" type="presOf" srcId="{2B224163-98C4-41A0-8DBE-49EE5841F3E0}" destId="{B7993C00-81F2-45DE-8664-661EEA3C4D82}" srcOrd="0" destOrd="0" presId="urn:microsoft.com/office/officeart/2008/layout/SquareAccentList"/>
    <dgm:cxn modelId="{AB5816B7-656D-438B-93D9-5BADC21E901B}" type="presOf" srcId="{C914DB38-0B16-4E4D-8944-304D6D0FBB29}" destId="{4918F335-03EC-41E7-9695-62093C34D8DB}" srcOrd="0" destOrd="0" presId="urn:microsoft.com/office/officeart/2008/layout/SquareAccentList"/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5159AD38-DB6D-441E-8462-2A76E305D88D}" srcId="{15D550D4-9C40-4DF7-903C-0583BEA4CD65}" destId="{DDBBA31C-139B-4A08-858C-D7EC1765F43F}" srcOrd="3" destOrd="0" parTransId="{6416742D-0E15-4D47-A912-2EF4CF279240}" sibTransId="{F829A4E0-6883-4AAC-B42C-5B4C38680461}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7B731F6A-1FEE-4D9F-9C69-89D4BFAE0724}" type="presOf" srcId="{DDBBA31C-139B-4A08-858C-D7EC1765F43F}" destId="{595BD760-FAB7-44BD-A96E-F610430E0622}" srcOrd="0" destOrd="0" presId="urn:microsoft.com/office/officeart/2008/layout/SquareAccentList"/>
    <dgm:cxn modelId="{30A6546D-9F1F-4C82-A3F1-DAEB6C194870}" type="presOf" srcId="{15D550D4-9C40-4DF7-903C-0583BEA4CD65}" destId="{0737AE70-EF1C-4F71-8B72-B893858BDB09}" srcOrd="0" destOrd="0" presId="urn:microsoft.com/office/officeart/2008/layout/SquareAccentList"/>
    <dgm:cxn modelId="{D236D9F5-09DD-4BD2-9E94-579E4487E72E}" srcId="{15D550D4-9C40-4DF7-903C-0583BEA4CD65}" destId="{C914DB38-0B16-4E4D-8944-304D6D0FBB29}" srcOrd="1" destOrd="0" parTransId="{3E573660-217E-48AA-9937-FBAE34152A28}" sibTransId="{0C32A3BD-02F5-4B4C-B070-13B1C266A82A}"/>
    <dgm:cxn modelId="{0A60B924-9724-43D6-8ECC-ECE0D8ADBA98}" type="presOf" srcId="{4ACF1ABE-1D6B-41B1-A202-C9239BA4F716}" destId="{37D98EC9-FF81-4557-980D-2F4D00B89D73}" srcOrd="0" destOrd="0" presId="urn:microsoft.com/office/officeart/2008/layout/SquareAccentList"/>
    <dgm:cxn modelId="{AF15BB3A-2D37-48FE-AE6E-1B16D356DC59}" type="presOf" srcId="{B1D9E943-C154-4142-A0F1-B4D71D817284}" destId="{E07DA347-D724-4DFD-BA27-F6C3C54761F2}" srcOrd="0" destOrd="0" presId="urn:microsoft.com/office/officeart/2008/layout/SquareAccentList"/>
    <dgm:cxn modelId="{D7FBE358-C53E-4E07-B8FF-E70B2292EDEC}" type="presParOf" srcId="{E07DA347-D724-4DFD-BA27-F6C3C54761F2}" destId="{B34C9AA3-1FEA-40A0-8B9E-EFD9D2D69A0E}" srcOrd="0" destOrd="0" presId="urn:microsoft.com/office/officeart/2008/layout/SquareAccentList"/>
    <dgm:cxn modelId="{532A714D-199E-40A7-854C-864A160E7B27}" type="presParOf" srcId="{B34C9AA3-1FEA-40A0-8B9E-EFD9D2D69A0E}" destId="{F8AC6119-166A-409D-84FB-8DB5F37F12E1}" srcOrd="0" destOrd="0" presId="urn:microsoft.com/office/officeart/2008/layout/SquareAccentList"/>
    <dgm:cxn modelId="{EDA187DE-FF87-4947-85BB-2917B8495C65}" type="presParOf" srcId="{F8AC6119-166A-409D-84FB-8DB5F37F12E1}" destId="{41E04A19-5F2B-427F-B5D9-34FC4FE418F9}" srcOrd="0" destOrd="0" presId="urn:microsoft.com/office/officeart/2008/layout/SquareAccentList"/>
    <dgm:cxn modelId="{E0A45EAE-2800-4B49-957D-86C264DBF309}" type="presParOf" srcId="{F8AC6119-166A-409D-84FB-8DB5F37F12E1}" destId="{197DEE5B-52D0-4B04-927C-8FD48CB3E220}" srcOrd="1" destOrd="0" presId="urn:microsoft.com/office/officeart/2008/layout/SquareAccentList"/>
    <dgm:cxn modelId="{CFC0C7D3-3152-47D2-B530-F9B94B81975B}" type="presParOf" srcId="{F8AC6119-166A-409D-84FB-8DB5F37F12E1}" destId="{0032DD7D-E5B3-4FE4-A461-2C887963027B}" srcOrd="2" destOrd="0" presId="urn:microsoft.com/office/officeart/2008/layout/SquareAccentList"/>
    <dgm:cxn modelId="{B98B30D2-D019-4ADD-AAE9-1E6CEF8E69DB}" type="presParOf" srcId="{B34C9AA3-1FEA-40A0-8B9E-EFD9D2D69A0E}" destId="{169E69C8-028B-4D8F-8A6F-A77E18862367}" srcOrd="1" destOrd="0" presId="urn:microsoft.com/office/officeart/2008/layout/SquareAccentList"/>
    <dgm:cxn modelId="{3E45FB8F-63E5-4FDE-84CA-B5984CCB45E9}" type="presParOf" srcId="{169E69C8-028B-4D8F-8A6F-A77E18862367}" destId="{78BF50E2-6720-4C8A-BC88-01C9E9EB333C}" srcOrd="0" destOrd="0" presId="urn:microsoft.com/office/officeart/2008/layout/SquareAccentList"/>
    <dgm:cxn modelId="{CE62B8FB-C8DD-4D22-AC16-C20EEBDB27FF}" type="presParOf" srcId="{78BF50E2-6720-4C8A-BC88-01C9E9EB333C}" destId="{3A81EFEC-C7B4-4E99-8F2D-D6AFDBCCE258}" srcOrd="0" destOrd="0" presId="urn:microsoft.com/office/officeart/2008/layout/SquareAccentList"/>
    <dgm:cxn modelId="{1610140B-7063-4527-8DF4-AF194BE5DACD}" type="presParOf" srcId="{78BF50E2-6720-4C8A-BC88-01C9E9EB333C}" destId="{B7993C00-81F2-45DE-8664-661EEA3C4D82}" srcOrd="1" destOrd="0" presId="urn:microsoft.com/office/officeart/2008/layout/SquareAccentList"/>
    <dgm:cxn modelId="{C32594EC-BDE0-4926-A93C-D7D9FB134E81}" type="presParOf" srcId="{169E69C8-028B-4D8F-8A6F-A77E18862367}" destId="{F3386D9C-C494-4E80-8646-5A3BFA39B25D}" srcOrd="1" destOrd="0" presId="urn:microsoft.com/office/officeart/2008/layout/SquareAccentList"/>
    <dgm:cxn modelId="{B2149EEA-D930-4E09-9123-A3189D2ED07F}" type="presParOf" srcId="{F3386D9C-C494-4E80-8646-5A3BFA39B25D}" destId="{D4E212A2-1A0A-439C-BE92-E99DD0C7D96F}" srcOrd="0" destOrd="0" presId="urn:microsoft.com/office/officeart/2008/layout/SquareAccentList"/>
    <dgm:cxn modelId="{2B4524E0-C78A-41FB-980C-25C86185EB9E}" type="presParOf" srcId="{F3386D9C-C494-4E80-8646-5A3BFA39B25D}" destId="{AD243E49-761C-48F6-A22E-7830C5CD2BA0}" srcOrd="1" destOrd="0" presId="urn:microsoft.com/office/officeart/2008/layout/SquareAccentList"/>
    <dgm:cxn modelId="{9F392022-E090-46A6-B0C6-11DDE97ED7D7}" type="presParOf" srcId="{E07DA347-D724-4DFD-BA27-F6C3C54761F2}" destId="{9EC81458-7CE5-4038-BFE8-605E164DEEC1}" srcOrd="1" destOrd="0" presId="urn:microsoft.com/office/officeart/2008/layout/SquareAccentList"/>
    <dgm:cxn modelId="{79990E8A-FEB9-4D86-92D7-C1072B87C810}" type="presParOf" srcId="{9EC81458-7CE5-4038-BFE8-605E164DEEC1}" destId="{3CE2E739-4B68-457F-97F8-CF4A7C14C23E}" srcOrd="0" destOrd="0" presId="urn:microsoft.com/office/officeart/2008/layout/SquareAccentList"/>
    <dgm:cxn modelId="{FA277BA9-FF72-4AE8-8991-2121ED000814}" type="presParOf" srcId="{3CE2E739-4B68-457F-97F8-CF4A7C14C23E}" destId="{0E7B2178-320B-4A77-800C-4C841ED7E69C}" srcOrd="0" destOrd="0" presId="urn:microsoft.com/office/officeart/2008/layout/SquareAccentList"/>
    <dgm:cxn modelId="{5D419D88-46B5-44DB-91B5-5F33FDEBB74B}" type="presParOf" srcId="{3CE2E739-4B68-457F-97F8-CF4A7C14C23E}" destId="{B21EF036-ACF4-4AA0-B642-56E6EBA305E1}" srcOrd="1" destOrd="0" presId="urn:microsoft.com/office/officeart/2008/layout/SquareAccentList"/>
    <dgm:cxn modelId="{C686EA43-8DCC-4F85-9031-75FDD9B9BA3F}" type="presParOf" srcId="{3CE2E739-4B68-457F-97F8-CF4A7C14C23E}" destId="{0737AE70-EF1C-4F71-8B72-B893858BDB09}" srcOrd="2" destOrd="0" presId="urn:microsoft.com/office/officeart/2008/layout/SquareAccentList"/>
    <dgm:cxn modelId="{4AC9CEC3-E334-48C0-950D-CC17CB1C73E3}" type="presParOf" srcId="{9EC81458-7CE5-4038-BFE8-605E164DEEC1}" destId="{846FB1E0-4ECE-4B48-A053-D1B826A21D1E}" srcOrd="1" destOrd="0" presId="urn:microsoft.com/office/officeart/2008/layout/SquareAccentList"/>
    <dgm:cxn modelId="{0F9A5266-465F-4737-A950-E14A4B92E64B}" type="presParOf" srcId="{846FB1E0-4ECE-4B48-A053-D1B826A21D1E}" destId="{8276317B-D244-4A4F-88AE-27E65431A27B}" srcOrd="0" destOrd="0" presId="urn:microsoft.com/office/officeart/2008/layout/SquareAccentList"/>
    <dgm:cxn modelId="{3789053A-9AFB-4DF7-B4A2-734B58E3BDFC}" type="presParOf" srcId="{8276317B-D244-4A4F-88AE-27E65431A27B}" destId="{2CF5EE3A-665C-4CE2-97ED-7550C8891755}" srcOrd="0" destOrd="0" presId="urn:microsoft.com/office/officeart/2008/layout/SquareAccentList"/>
    <dgm:cxn modelId="{8FCFDE8B-1125-4587-859B-2DBBC336B5FC}" type="presParOf" srcId="{8276317B-D244-4A4F-88AE-27E65431A27B}" destId="{37D98EC9-FF81-4557-980D-2F4D00B89D73}" srcOrd="1" destOrd="0" presId="urn:microsoft.com/office/officeart/2008/layout/SquareAccentList"/>
    <dgm:cxn modelId="{4FB3C3FB-98A2-4863-B69C-0A1D37DFF3A6}" type="presParOf" srcId="{846FB1E0-4ECE-4B48-A053-D1B826A21D1E}" destId="{0DD00A07-8699-4F23-B2D2-310F82469EAA}" srcOrd="1" destOrd="0" presId="urn:microsoft.com/office/officeart/2008/layout/SquareAccentList"/>
    <dgm:cxn modelId="{6D265C3B-2C1D-4C55-A212-CE69D9184785}" type="presParOf" srcId="{0DD00A07-8699-4F23-B2D2-310F82469EAA}" destId="{004DCEA1-D0DB-4CD5-AAD6-A4C7348AA221}" srcOrd="0" destOrd="0" presId="urn:microsoft.com/office/officeart/2008/layout/SquareAccentList"/>
    <dgm:cxn modelId="{12276C9E-8B91-4258-BF1A-6324FEAC06ED}" type="presParOf" srcId="{0DD00A07-8699-4F23-B2D2-310F82469EAA}" destId="{4918F335-03EC-41E7-9695-62093C34D8DB}" srcOrd="1" destOrd="0" presId="urn:microsoft.com/office/officeart/2008/layout/SquareAccentList"/>
    <dgm:cxn modelId="{575B131A-78E4-45FB-8326-CAD1F054E2DC}" type="presParOf" srcId="{846FB1E0-4ECE-4B48-A053-D1B826A21D1E}" destId="{C5E93CFD-559F-4E4C-A497-F164C449025D}" srcOrd="2" destOrd="0" presId="urn:microsoft.com/office/officeart/2008/layout/SquareAccentList"/>
    <dgm:cxn modelId="{4EB60AC8-180C-474F-AADF-67FC71FECDA6}" type="presParOf" srcId="{C5E93CFD-559F-4E4C-A497-F164C449025D}" destId="{31AC1337-0318-40EF-B5F2-7C949A8BDE7D}" srcOrd="0" destOrd="0" presId="urn:microsoft.com/office/officeart/2008/layout/SquareAccentList"/>
    <dgm:cxn modelId="{00371B77-28AF-499D-A8FA-1B3427FF34B9}" type="presParOf" srcId="{C5E93CFD-559F-4E4C-A497-F164C449025D}" destId="{0E2161F7-7E53-4ABA-B4E3-95095275CC7A}" srcOrd="1" destOrd="0" presId="urn:microsoft.com/office/officeart/2008/layout/SquareAccentList"/>
    <dgm:cxn modelId="{42351017-59B2-4851-AE22-E4098DB0C0D5}" type="presParOf" srcId="{846FB1E0-4ECE-4B48-A053-D1B826A21D1E}" destId="{D0A3A388-BD0E-4BA8-865D-0233EA719A56}" srcOrd="3" destOrd="0" presId="urn:microsoft.com/office/officeart/2008/layout/SquareAccentList"/>
    <dgm:cxn modelId="{73C69B9B-904A-4ED4-B238-032F193EB425}" type="presParOf" srcId="{D0A3A388-BD0E-4BA8-865D-0233EA719A56}" destId="{4BB3CF46-5436-44C2-A6BC-B2A13117FEC4}" srcOrd="0" destOrd="0" presId="urn:microsoft.com/office/officeart/2008/layout/SquareAccentList"/>
    <dgm:cxn modelId="{CA64F746-CBB1-48F3-BFA5-A6EC1D55D957}" type="presParOf" srcId="{D0A3A388-BD0E-4BA8-865D-0233EA719A56}" destId="{595BD760-FAB7-44BD-A96E-F610430E062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 custT="1"/>
      <dgm:spPr/>
      <dgm:t>
        <a:bodyPr/>
        <a:lstStyle/>
        <a:p>
          <a:r>
            <a:rPr lang="ru-RU" sz="3200" b="1" i="1" dirty="0" smtClean="0"/>
            <a:t>Преимущества</a:t>
          </a:r>
          <a:endParaRPr lang="ru-RU" sz="3200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800" dirty="0" smtClean="0"/>
            <a:t>может иметь стабильное финансирование из государственного бюджета</a:t>
          </a:r>
          <a:endParaRPr lang="ru-RU" sz="18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 custT="1"/>
      <dgm:spPr/>
      <dgm:t>
        <a:bodyPr/>
        <a:lstStyle/>
        <a:p>
          <a:r>
            <a:rPr lang="ru-RU" sz="3200" b="1" i="1" dirty="0" smtClean="0"/>
            <a:t>Недостатки</a:t>
          </a:r>
          <a:endParaRPr lang="ru-RU" sz="3200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может быть ограничен уровень независимости и нейтральность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C914DB38-0B16-4E4D-8944-304D6D0FBB29}">
      <dgm:prSet phldrT="[Текст]" custT="1"/>
      <dgm:spPr/>
      <dgm:t>
        <a:bodyPr/>
        <a:lstStyle/>
        <a:p>
          <a:r>
            <a:rPr lang="ru-RU" sz="1800" dirty="0" smtClean="0"/>
            <a:t>низкая заработная плата государственного служащего является низкой мотивацией для привлечения квалифицированных экспертов</a:t>
          </a:r>
          <a:endParaRPr lang="ru-RU" sz="1800" dirty="0"/>
        </a:p>
      </dgm:t>
    </dgm:pt>
    <dgm:pt modelId="{3E573660-217E-48AA-9937-FBAE34152A28}" type="parTrans" cxnId="{D236D9F5-09DD-4BD2-9E94-579E4487E72E}">
      <dgm:prSet/>
      <dgm:spPr/>
      <dgm:t>
        <a:bodyPr/>
        <a:lstStyle/>
        <a:p>
          <a:endParaRPr lang="ru-RU"/>
        </a:p>
      </dgm:t>
    </dgm:pt>
    <dgm:pt modelId="{0C32A3BD-02F5-4B4C-B070-13B1C266A82A}" type="sibTrans" cxnId="{D236D9F5-09DD-4BD2-9E94-579E4487E72E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3"/>
      <dgm:spPr/>
    </dgm:pt>
    <dgm:pt modelId="{B7993C00-81F2-45DE-8664-661EEA3C4D82}" type="pres">
      <dgm:prSet presAssocID="{2B224163-98C4-41A0-8DBE-49EE5841F3E0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2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1" presStyleCnt="3"/>
      <dgm:spPr/>
    </dgm:pt>
    <dgm:pt modelId="{37D98EC9-FF81-4557-980D-2F4D00B89D73}" type="pres">
      <dgm:prSet presAssocID="{4ACF1ABE-1D6B-41B1-A202-C9239BA4F716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0A07-8699-4F23-B2D2-310F82469EAA}" type="pres">
      <dgm:prSet presAssocID="{C914DB38-0B16-4E4D-8944-304D6D0FBB29}" presName="childComposite" presStyleCnt="0">
        <dgm:presLayoutVars>
          <dgm:chMax val="0"/>
          <dgm:chPref val="0"/>
        </dgm:presLayoutVars>
      </dgm:prSet>
      <dgm:spPr/>
    </dgm:pt>
    <dgm:pt modelId="{004DCEA1-D0DB-4CD5-AAD6-A4C7348AA221}" type="pres">
      <dgm:prSet presAssocID="{C914DB38-0B16-4E4D-8944-304D6D0FBB29}" presName="ChildAccent" presStyleLbl="solidFgAcc1" presStyleIdx="2" presStyleCnt="3" custLinFactNeighborY="89087"/>
      <dgm:spPr/>
    </dgm:pt>
    <dgm:pt modelId="{4918F335-03EC-41E7-9695-62093C34D8DB}" type="pres">
      <dgm:prSet presAssocID="{C914DB38-0B16-4E4D-8944-304D6D0FBB29}" presName="Child" presStyleLbl="revTx" presStyleIdx="4" presStyleCnt="5" custLinFactNeighborY="382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2083F7-F2EA-4121-B497-559095099D28}" type="presOf" srcId="{4ACF1ABE-1D6B-41B1-A202-C9239BA4F716}" destId="{37D98EC9-FF81-4557-980D-2F4D00B89D73}" srcOrd="0" destOrd="0" presId="urn:microsoft.com/office/officeart/2008/layout/SquareAccentList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63EE51C0-B718-4A35-8EAB-4F64CB737F6F}" type="presOf" srcId="{C914DB38-0B16-4E4D-8944-304D6D0FBB29}" destId="{4918F335-03EC-41E7-9695-62093C34D8DB}" srcOrd="0" destOrd="0" presId="urn:microsoft.com/office/officeart/2008/layout/SquareAccentList"/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D236D9F5-09DD-4BD2-9E94-579E4487E72E}" srcId="{15D550D4-9C40-4DF7-903C-0583BEA4CD65}" destId="{C914DB38-0B16-4E4D-8944-304D6D0FBB29}" srcOrd="1" destOrd="0" parTransId="{3E573660-217E-48AA-9937-FBAE34152A28}" sibTransId="{0C32A3BD-02F5-4B4C-B070-13B1C266A82A}"/>
    <dgm:cxn modelId="{AF0AC364-2638-4A2B-97E5-B26595327BAE}" type="presOf" srcId="{15D550D4-9C40-4DF7-903C-0583BEA4CD65}" destId="{0737AE70-EF1C-4F71-8B72-B893858BDB09}" srcOrd="0" destOrd="0" presId="urn:microsoft.com/office/officeart/2008/layout/SquareAccentList"/>
    <dgm:cxn modelId="{2C89F543-CA06-4542-82A8-5D1F139792FB}" type="presOf" srcId="{2B224163-98C4-41A0-8DBE-49EE5841F3E0}" destId="{B7993C00-81F2-45DE-8664-661EEA3C4D82}" srcOrd="0" destOrd="0" presId="urn:microsoft.com/office/officeart/2008/layout/SquareAccentList"/>
    <dgm:cxn modelId="{CFB2E599-4A56-40C3-898F-E20FEED892E8}" type="presOf" srcId="{EEB31EB5-14D3-4B33-80BF-18DDC4141BE8}" destId="{0032DD7D-E5B3-4FE4-A461-2C887963027B}" srcOrd="0" destOrd="0" presId="urn:microsoft.com/office/officeart/2008/layout/SquareAccentList"/>
    <dgm:cxn modelId="{2C42A7CD-1EAD-4C4F-8E0C-D798C02BB3EE}" type="presOf" srcId="{B1D9E943-C154-4142-A0F1-B4D71D817284}" destId="{E07DA347-D724-4DFD-BA27-F6C3C54761F2}" srcOrd="0" destOrd="0" presId="urn:microsoft.com/office/officeart/2008/layout/SquareAccentList"/>
    <dgm:cxn modelId="{F6D265C4-FC24-46A5-91B1-5546A25F45D2}" type="presParOf" srcId="{E07DA347-D724-4DFD-BA27-F6C3C54761F2}" destId="{B34C9AA3-1FEA-40A0-8B9E-EFD9D2D69A0E}" srcOrd="0" destOrd="0" presId="urn:microsoft.com/office/officeart/2008/layout/SquareAccentList"/>
    <dgm:cxn modelId="{C35ACB8D-6B03-43B9-8CC0-CE9E507F3A75}" type="presParOf" srcId="{B34C9AA3-1FEA-40A0-8B9E-EFD9D2D69A0E}" destId="{F8AC6119-166A-409D-84FB-8DB5F37F12E1}" srcOrd="0" destOrd="0" presId="urn:microsoft.com/office/officeart/2008/layout/SquareAccentList"/>
    <dgm:cxn modelId="{B2C27F84-C7C6-4A12-ACE0-AAFE3C1E3754}" type="presParOf" srcId="{F8AC6119-166A-409D-84FB-8DB5F37F12E1}" destId="{41E04A19-5F2B-427F-B5D9-34FC4FE418F9}" srcOrd="0" destOrd="0" presId="urn:microsoft.com/office/officeart/2008/layout/SquareAccentList"/>
    <dgm:cxn modelId="{7A6C073E-60C0-481B-AF40-4F291D4C9CFA}" type="presParOf" srcId="{F8AC6119-166A-409D-84FB-8DB5F37F12E1}" destId="{197DEE5B-52D0-4B04-927C-8FD48CB3E220}" srcOrd="1" destOrd="0" presId="urn:microsoft.com/office/officeart/2008/layout/SquareAccentList"/>
    <dgm:cxn modelId="{76614AA9-B55C-40F5-B467-B42A68E66D4E}" type="presParOf" srcId="{F8AC6119-166A-409D-84FB-8DB5F37F12E1}" destId="{0032DD7D-E5B3-4FE4-A461-2C887963027B}" srcOrd="2" destOrd="0" presId="urn:microsoft.com/office/officeart/2008/layout/SquareAccentList"/>
    <dgm:cxn modelId="{D55C0939-B435-42D0-AB4F-EC38A58C321A}" type="presParOf" srcId="{B34C9AA3-1FEA-40A0-8B9E-EFD9D2D69A0E}" destId="{169E69C8-028B-4D8F-8A6F-A77E18862367}" srcOrd="1" destOrd="0" presId="urn:microsoft.com/office/officeart/2008/layout/SquareAccentList"/>
    <dgm:cxn modelId="{EC2AA313-CD7F-4E3E-A6AA-DFC4962CDE9B}" type="presParOf" srcId="{169E69C8-028B-4D8F-8A6F-A77E18862367}" destId="{78BF50E2-6720-4C8A-BC88-01C9E9EB333C}" srcOrd="0" destOrd="0" presId="urn:microsoft.com/office/officeart/2008/layout/SquareAccentList"/>
    <dgm:cxn modelId="{37B4DF3D-FF88-4F15-A403-B2674941FFCA}" type="presParOf" srcId="{78BF50E2-6720-4C8A-BC88-01C9E9EB333C}" destId="{3A81EFEC-C7B4-4E99-8F2D-D6AFDBCCE258}" srcOrd="0" destOrd="0" presId="urn:microsoft.com/office/officeart/2008/layout/SquareAccentList"/>
    <dgm:cxn modelId="{AD28E375-895A-42F2-9E66-38DCB06137B4}" type="presParOf" srcId="{78BF50E2-6720-4C8A-BC88-01C9E9EB333C}" destId="{B7993C00-81F2-45DE-8664-661EEA3C4D82}" srcOrd="1" destOrd="0" presId="urn:microsoft.com/office/officeart/2008/layout/SquareAccentList"/>
    <dgm:cxn modelId="{A8FC872A-0486-4DF3-A367-BC0B8AF0C9E3}" type="presParOf" srcId="{E07DA347-D724-4DFD-BA27-F6C3C54761F2}" destId="{9EC81458-7CE5-4038-BFE8-605E164DEEC1}" srcOrd="1" destOrd="0" presId="urn:microsoft.com/office/officeart/2008/layout/SquareAccentList"/>
    <dgm:cxn modelId="{8744B9D4-3673-4398-9803-B269059C7515}" type="presParOf" srcId="{9EC81458-7CE5-4038-BFE8-605E164DEEC1}" destId="{3CE2E739-4B68-457F-97F8-CF4A7C14C23E}" srcOrd="0" destOrd="0" presId="urn:microsoft.com/office/officeart/2008/layout/SquareAccentList"/>
    <dgm:cxn modelId="{D76FB015-4586-48F6-ACF7-F771E0494675}" type="presParOf" srcId="{3CE2E739-4B68-457F-97F8-CF4A7C14C23E}" destId="{0E7B2178-320B-4A77-800C-4C841ED7E69C}" srcOrd="0" destOrd="0" presId="urn:microsoft.com/office/officeart/2008/layout/SquareAccentList"/>
    <dgm:cxn modelId="{170CD940-BBC8-4DAD-A1BF-C23CE3944669}" type="presParOf" srcId="{3CE2E739-4B68-457F-97F8-CF4A7C14C23E}" destId="{B21EF036-ACF4-4AA0-B642-56E6EBA305E1}" srcOrd="1" destOrd="0" presId="urn:microsoft.com/office/officeart/2008/layout/SquareAccentList"/>
    <dgm:cxn modelId="{D7EBB36B-94A4-4AE1-A3F2-A53C0CCAE1A6}" type="presParOf" srcId="{3CE2E739-4B68-457F-97F8-CF4A7C14C23E}" destId="{0737AE70-EF1C-4F71-8B72-B893858BDB09}" srcOrd="2" destOrd="0" presId="urn:microsoft.com/office/officeart/2008/layout/SquareAccentList"/>
    <dgm:cxn modelId="{2B4CFFF6-FC66-499C-A2E9-14A6CA7020E6}" type="presParOf" srcId="{9EC81458-7CE5-4038-BFE8-605E164DEEC1}" destId="{846FB1E0-4ECE-4B48-A053-D1B826A21D1E}" srcOrd="1" destOrd="0" presId="urn:microsoft.com/office/officeart/2008/layout/SquareAccentList"/>
    <dgm:cxn modelId="{C16992AE-A3CC-4F55-BDFE-77C61D4BEEFC}" type="presParOf" srcId="{846FB1E0-4ECE-4B48-A053-D1B826A21D1E}" destId="{8276317B-D244-4A4F-88AE-27E65431A27B}" srcOrd="0" destOrd="0" presId="urn:microsoft.com/office/officeart/2008/layout/SquareAccentList"/>
    <dgm:cxn modelId="{FADCB062-3D2F-45D3-9813-6A7CF4059A60}" type="presParOf" srcId="{8276317B-D244-4A4F-88AE-27E65431A27B}" destId="{2CF5EE3A-665C-4CE2-97ED-7550C8891755}" srcOrd="0" destOrd="0" presId="urn:microsoft.com/office/officeart/2008/layout/SquareAccentList"/>
    <dgm:cxn modelId="{7926CE21-796B-4997-AFDB-0162C0957C9F}" type="presParOf" srcId="{8276317B-D244-4A4F-88AE-27E65431A27B}" destId="{37D98EC9-FF81-4557-980D-2F4D00B89D73}" srcOrd="1" destOrd="0" presId="urn:microsoft.com/office/officeart/2008/layout/SquareAccentList"/>
    <dgm:cxn modelId="{D77D8B0D-F1ED-4062-B22C-88F7EAF2A825}" type="presParOf" srcId="{846FB1E0-4ECE-4B48-A053-D1B826A21D1E}" destId="{0DD00A07-8699-4F23-B2D2-310F82469EAA}" srcOrd="1" destOrd="0" presId="urn:microsoft.com/office/officeart/2008/layout/SquareAccentList"/>
    <dgm:cxn modelId="{86C386B1-4965-4B41-B26D-BC9706DBC6CB}" type="presParOf" srcId="{0DD00A07-8699-4F23-B2D2-310F82469EAA}" destId="{004DCEA1-D0DB-4CD5-AAD6-A4C7348AA221}" srcOrd="0" destOrd="0" presId="urn:microsoft.com/office/officeart/2008/layout/SquareAccentList"/>
    <dgm:cxn modelId="{40996DC7-E5A3-4493-9E57-137EDC9A850E}" type="presParOf" srcId="{0DD00A07-8699-4F23-B2D2-310F82469EAA}" destId="{4918F335-03EC-41E7-9695-62093C34D8D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 custT="1"/>
      <dgm:spPr/>
      <dgm:t>
        <a:bodyPr/>
        <a:lstStyle/>
        <a:p>
          <a:r>
            <a:rPr lang="ru-RU" sz="3200" b="1" i="1" dirty="0" smtClean="0"/>
            <a:t>Преимущества</a:t>
          </a:r>
          <a:endParaRPr lang="ru-RU" sz="3200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800" dirty="0" smtClean="0"/>
            <a:t>высокий уровень независимости и нейтралитета</a:t>
          </a:r>
          <a:endParaRPr lang="ru-RU" sz="18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09609644-7E70-4717-9AE5-BA8DB2984910}">
      <dgm:prSet phldrT="[Текст]" custT="1"/>
      <dgm:spPr/>
      <dgm:t>
        <a:bodyPr/>
        <a:lstStyle/>
        <a:p>
          <a:r>
            <a:rPr lang="ru-RU" sz="1800" dirty="0" smtClean="0"/>
            <a:t>возможность привлечения ресурсов на поддержку ПППЗ</a:t>
          </a:r>
          <a:endParaRPr lang="ru-RU" sz="1800" dirty="0"/>
        </a:p>
      </dgm:t>
    </dgm:pt>
    <dgm:pt modelId="{C55857A0-4E4B-47FE-B076-91D7EE98EC05}" type="parTrans" cxnId="{0EDFCD0B-3541-4017-97B8-9DA4CA5FA109}">
      <dgm:prSet/>
      <dgm:spPr/>
      <dgm:t>
        <a:bodyPr/>
        <a:lstStyle/>
        <a:p>
          <a:endParaRPr lang="ru-RU"/>
        </a:p>
      </dgm:t>
    </dgm:pt>
    <dgm:pt modelId="{3CC7DB97-3FAC-4B6F-A53B-A030D71C4DC5}" type="sibTrans" cxnId="{0EDFCD0B-3541-4017-97B8-9DA4CA5FA109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 custT="1"/>
      <dgm:spPr/>
      <dgm:t>
        <a:bodyPr/>
        <a:lstStyle/>
        <a:p>
          <a:r>
            <a:rPr lang="ru-RU" sz="3200" b="1" i="1" dirty="0" smtClean="0"/>
            <a:t>Недостатки</a:t>
          </a:r>
          <a:endParaRPr lang="ru-RU" sz="3200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взаимодействие и связь с МЗ может оказаться не устойчивой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C914DB38-0B16-4E4D-8944-304D6D0FBB29}">
      <dgm:prSet phldrT="[Текст]" custT="1"/>
      <dgm:spPr/>
      <dgm:t>
        <a:bodyPr/>
        <a:lstStyle/>
        <a:p>
          <a:r>
            <a:rPr lang="ru-RU" sz="1800" dirty="0" smtClean="0"/>
            <a:t>из-за недостатка финансирования может быть финансово неустойчивой</a:t>
          </a:r>
          <a:endParaRPr lang="ru-RU" sz="1800" dirty="0"/>
        </a:p>
      </dgm:t>
    </dgm:pt>
    <dgm:pt modelId="{3E573660-217E-48AA-9937-FBAE34152A28}" type="parTrans" cxnId="{D236D9F5-09DD-4BD2-9E94-579E4487E72E}">
      <dgm:prSet/>
      <dgm:spPr/>
      <dgm:t>
        <a:bodyPr/>
        <a:lstStyle/>
        <a:p>
          <a:endParaRPr lang="ru-RU"/>
        </a:p>
      </dgm:t>
    </dgm:pt>
    <dgm:pt modelId="{0C32A3BD-02F5-4B4C-B070-13B1C266A82A}" type="sibTrans" cxnId="{D236D9F5-09DD-4BD2-9E94-579E4487E72E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4"/>
      <dgm:spPr/>
    </dgm:pt>
    <dgm:pt modelId="{B7993C00-81F2-45DE-8664-661EEA3C4D82}" type="pres">
      <dgm:prSet presAssocID="{2B224163-98C4-41A0-8DBE-49EE5841F3E0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6D9C-C494-4E80-8646-5A3BFA39B25D}" type="pres">
      <dgm:prSet presAssocID="{09609644-7E70-4717-9AE5-BA8DB2984910}" presName="childComposite" presStyleCnt="0">
        <dgm:presLayoutVars>
          <dgm:chMax val="0"/>
          <dgm:chPref val="0"/>
        </dgm:presLayoutVars>
      </dgm:prSet>
      <dgm:spPr/>
    </dgm:pt>
    <dgm:pt modelId="{D4E212A2-1A0A-439C-BE92-E99DD0C7D96F}" type="pres">
      <dgm:prSet presAssocID="{09609644-7E70-4717-9AE5-BA8DB2984910}" presName="ChildAccent" presStyleLbl="solidFgAcc1" presStyleIdx="1" presStyleCnt="4" custLinFactNeighborY="66391"/>
      <dgm:spPr/>
    </dgm:pt>
    <dgm:pt modelId="{AD243E49-761C-48F6-A22E-7830C5CD2BA0}" type="pres">
      <dgm:prSet presAssocID="{09609644-7E70-4717-9AE5-BA8DB2984910}" presName="Child" presStyleLbl="revTx" presStyleIdx="2" presStyleCnt="6" custLinFactNeighborY="28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2" presStyleCnt="4"/>
      <dgm:spPr/>
    </dgm:pt>
    <dgm:pt modelId="{37D98EC9-FF81-4557-980D-2F4D00B89D73}" type="pres">
      <dgm:prSet presAssocID="{4ACF1ABE-1D6B-41B1-A202-C9239BA4F71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0A07-8699-4F23-B2D2-310F82469EAA}" type="pres">
      <dgm:prSet presAssocID="{C914DB38-0B16-4E4D-8944-304D6D0FBB29}" presName="childComposite" presStyleCnt="0">
        <dgm:presLayoutVars>
          <dgm:chMax val="0"/>
          <dgm:chPref val="0"/>
        </dgm:presLayoutVars>
      </dgm:prSet>
      <dgm:spPr/>
    </dgm:pt>
    <dgm:pt modelId="{004DCEA1-D0DB-4CD5-AAD6-A4C7348AA221}" type="pres">
      <dgm:prSet presAssocID="{C914DB38-0B16-4E4D-8944-304D6D0FBB29}" presName="ChildAccent" presStyleLbl="solidFgAcc1" presStyleIdx="3" presStyleCnt="4" custLinFactNeighborY="19887"/>
      <dgm:spPr/>
    </dgm:pt>
    <dgm:pt modelId="{4918F335-03EC-41E7-9695-62093C34D8DB}" type="pres">
      <dgm:prSet presAssocID="{C914DB38-0B16-4E4D-8944-304D6D0FBB29}" presName="Child" presStyleLbl="revTx" presStyleIdx="5" presStyleCnt="6" custLinFactNeighborY="8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BAD0C-3CA0-4009-BFA6-EC0D89358C8F}" type="presOf" srcId="{C914DB38-0B16-4E4D-8944-304D6D0FBB29}" destId="{4918F335-03EC-41E7-9695-62093C34D8DB}" srcOrd="0" destOrd="0" presId="urn:microsoft.com/office/officeart/2008/layout/SquareAccentList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061C77A5-C0C3-45E4-BC73-52BDAB3D34DF}" type="presOf" srcId="{15D550D4-9C40-4DF7-903C-0583BEA4CD65}" destId="{0737AE70-EF1C-4F71-8B72-B893858BDB09}" srcOrd="0" destOrd="0" presId="urn:microsoft.com/office/officeart/2008/layout/SquareAccentList"/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E77F25FC-417F-4730-B2F8-71462A6E58A0}" type="presOf" srcId="{4ACF1ABE-1D6B-41B1-A202-C9239BA4F716}" destId="{37D98EC9-FF81-4557-980D-2F4D00B89D73}" srcOrd="0" destOrd="0" presId="urn:microsoft.com/office/officeart/2008/layout/SquareAccentList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17013291-03A9-42C4-84FE-3D1ECAFDA759}" type="presOf" srcId="{EEB31EB5-14D3-4B33-80BF-18DDC4141BE8}" destId="{0032DD7D-E5B3-4FE4-A461-2C887963027B}" srcOrd="0" destOrd="0" presId="urn:microsoft.com/office/officeart/2008/layout/SquareAccentList"/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6DAE86FA-2A17-4EC9-80EE-707548DD7C75}" type="presOf" srcId="{09609644-7E70-4717-9AE5-BA8DB2984910}" destId="{AD243E49-761C-48F6-A22E-7830C5CD2BA0}" srcOrd="0" destOrd="0" presId="urn:microsoft.com/office/officeart/2008/layout/SquareAccentList"/>
    <dgm:cxn modelId="{0EDFCD0B-3541-4017-97B8-9DA4CA5FA109}" srcId="{EEB31EB5-14D3-4B33-80BF-18DDC4141BE8}" destId="{09609644-7E70-4717-9AE5-BA8DB2984910}" srcOrd="1" destOrd="0" parTransId="{C55857A0-4E4B-47FE-B076-91D7EE98EC05}" sibTransId="{3CC7DB97-3FAC-4B6F-A53B-A030D71C4DC5}"/>
    <dgm:cxn modelId="{B6547FB0-BA3B-4BDD-8207-6C6E1CE5F205}" type="presOf" srcId="{2B224163-98C4-41A0-8DBE-49EE5841F3E0}" destId="{B7993C00-81F2-45DE-8664-661EEA3C4D82}" srcOrd="0" destOrd="0" presId="urn:microsoft.com/office/officeart/2008/layout/SquareAccentList"/>
    <dgm:cxn modelId="{D236D9F5-09DD-4BD2-9E94-579E4487E72E}" srcId="{15D550D4-9C40-4DF7-903C-0583BEA4CD65}" destId="{C914DB38-0B16-4E4D-8944-304D6D0FBB29}" srcOrd="1" destOrd="0" parTransId="{3E573660-217E-48AA-9937-FBAE34152A28}" sibTransId="{0C32A3BD-02F5-4B4C-B070-13B1C266A82A}"/>
    <dgm:cxn modelId="{92AA5F18-C1E7-40FB-9774-4B9C7305D663}" type="presOf" srcId="{B1D9E943-C154-4142-A0F1-B4D71D817284}" destId="{E07DA347-D724-4DFD-BA27-F6C3C54761F2}" srcOrd="0" destOrd="0" presId="urn:microsoft.com/office/officeart/2008/layout/SquareAccentList"/>
    <dgm:cxn modelId="{BDA49161-7205-45BB-86D4-BDFED141C535}" type="presParOf" srcId="{E07DA347-D724-4DFD-BA27-F6C3C54761F2}" destId="{B34C9AA3-1FEA-40A0-8B9E-EFD9D2D69A0E}" srcOrd="0" destOrd="0" presId="urn:microsoft.com/office/officeart/2008/layout/SquareAccentList"/>
    <dgm:cxn modelId="{76AF200B-762E-4118-9FED-98E416F46A26}" type="presParOf" srcId="{B34C9AA3-1FEA-40A0-8B9E-EFD9D2D69A0E}" destId="{F8AC6119-166A-409D-84FB-8DB5F37F12E1}" srcOrd="0" destOrd="0" presId="urn:microsoft.com/office/officeart/2008/layout/SquareAccentList"/>
    <dgm:cxn modelId="{E5D05EF7-3048-46FD-9305-2301A9E4BF06}" type="presParOf" srcId="{F8AC6119-166A-409D-84FB-8DB5F37F12E1}" destId="{41E04A19-5F2B-427F-B5D9-34FC4FE418F9}" srcOrd="0" destOrd="0" presId="urn:microsoft.com/office/officeart/2008/layout/SquareAccentList"/>
    <dgm:cxn modelId="{E7366CBF-52A8-4CDC-8BA0-4041BCAA5F35}" type="presParOf" srcId="{F8AC6119-166A-409D-84FB-8DB5F37F12E1}" destId="{197DEE5B-52D0-4B04-927C-8FD48CB3E220}" srcOrd="1" destOrd="0" presId="urn:microsoft.com/office/officeart/2008/layout/SquareAccentList"/>
    <dgm:cxn modelId="{A3FCE239-083D-45E7-9F55-3D6ED086FB17}" type="presParOf" srcId="{F8AC6119-166A-409D-84FB-8DB5F37F12E1}" destId="{0032DD7D-E5B3-4FE4-A461-2C887963027B}" srcOrd="2" destOrd="0" presId="urn:microsoft.com/office/officeart/2008/layout/SquareAccentList"/>
    <dgm:cxn modelId="{56DB74F5-7B26-446C-849D-2A63F1BDDA7F}" type="presParOf" srcId="{B34C9AA3-1FEA-40A0-8B9E-EFD9D2D69A0E}" destId="{169E69C8-028B-4D8F-8A6F-A77E18862367}" srcOrd="1" destOrd="0" presId="urn:microsoft.com/office/officeart/2008/layout/SquareAccentList"/>
    <dgm:cxn modelId="{28D92BBA-4E30-4102-9D41-BB50EFE4BB05}" type="presParOf" srcId="{169E69C8-028B-4D8F-8A6F-A77E18862367}" destId="{78BF50E2-6720-4C8A-BC88-01C9E9EB333C}" srcOrd="0" destOrd="0" presId="urn:microsoft.com/office/officeart/2008/layout/SquareAccentList"/>
    <dgm:cxn modelId="{2DC9D87C-3291-4AB5-AC35-1076C1D84607}" type="presParOf" srcId="{78BF50E2-6720-4C8A-BC88-01C9E9EB333C}" destId="{3A81EFEC-C7B4-4E99-8F2D-D6AFDBCCE258}" srcOrd="0" destOrd="0" presId="urn:microsoft.com/office/officeart/2008/layout/SquareAccentList"/>
    <dgm:cxn modelId="{0EA9767E-4166-40DF-988C-45286A4640ED}" type="presParOf" srcId="{78BF50E2-6720-4C8A-BC88-01C9E9EB333C}" destId="{B7993C00-81F2-45DE-8664-661EEA3C4D82}" srcOrd="1" destOrd="0" presId="urn:microsoft.com/office/officeart/2008/layout/SquareAccentList"/>
    <dgm:cxn modelId="{8BC7389B-2003-4689-BD23-BC9D304B2C8C}" type="presParOf" srcId="{169E69C8-028B-4D8F-8A6F-A77E18862367}" destId="{F3386D9C-C494-4E80-8646-5A3BFA39B25D}" srcOrd="1" destOrd="0" presId="urn:microsoft.com/office/officeart/2008/layout/SquareAccentList"/>
    <dgm:cxn modelId="{B75D3BE7-5246-44F8-A224-6BB20DA35809}" type="presParOf" srcId="{F3386D9C-C494-4E80-8646-5A3BFA39B25D}" destId="{D4E212A2-1A0A-439C-BE92-E99DD0C7D96F}" srcOrd="0" destOrd="0" presId="urn:microsoft.com/office/officeart/2008/layout/SquareAccentList"/>
    <dgm:cxn modelId="{AF5B903E-DA36-43E1-B0D2-2CE92AD667CF}" type="presParOf" srcId="{F3386D9C-C494-4E80-8646-5A3BFA39B25D}" destId="{AD243E49-761C-48F6-A22E-7830C5CD2BA0}" srcOrd="1" destOrd="0" presId="urn:microsoft.com/office/officeart/2008/layout/SquareAccentList"/>
    <dgm:cxn modelId="{40BC81AC-E5E6-425B-90F5-DB4D50B2BD5A}" type="presParOf" srcId="{E07DA347-D724-4DFD-BA27-F6C3C54761F2}" destId="{9EC81458-7CE5-4038-BFE8-605E164DEEC1}" srcOrd="1" destOrd="0" presId="urn:microsoft.com/office/officeart/2008/layout/SquareAccentList"/>
    <dgm:cxn modelId="{F93B31F7-BBDD-41E5-8AC5-BC632F8C1BA6}" type="presParOf" srcId="{9EC81458-7CE5-4038-BFE8-605E164DEEC1}" destId="{3CE2E739-4B68-457F-97F8-CF4A7C14C23E}" srcOrd="0" destOrd="0" presId="urn:microsoft.com/office/officeart/2008/layout/SquareAccentList"/>
    <dgm:cxn modelId="{841AAA81-B405-41DA-8F63-FF8C285CED82}" type="presParOf" srcId="{3CE2E739-4B68-457F-97F8-CF4A7C14C23E}" destId="{0E7B2178-320B-4A77-800C-4C841ED7E69C}" srcOrd="0" destOrd="0" presId="urn:microsoft.com/office/officeart/2008/layout/SquareAccentList"/>
    <dgm:cxn modelId="{550432F5-AD81-411A-A06D-B0296FC11589}" type="presParOf" srcId="{3CE2E739-4B68-457F-97F8-CF4A7C14C23E}" destId="{B21EF036-ACF4-4AA0-B642-56E6EBA305E1}" srcOrd="1" destOrd="0" presId="urn:microsoft.com/office/officeart/2008/layout/SquareAccentList"/>
    <dgm:cxn modelId="{2E3AD032-E075-4474-B575-EC96B6554780}" type="presParOf" srcId="{3CE2E739-4B68-457F-97F8-CF4A7C14C23E}" destId="{0737AE70-EF1C-4F71-8B72-B893858BDB09}" srcOrd="2" destOrd="0" presId="urn:microsoft.com/office/officeart/2008/layout/SquareAccentList"/>
    <dgm:cxn modelId="{4ECA12BE-FBDF-4E88-9345-BAC4992381D1}" type="presParOf" srcId="{9EC81458-7CE5-4038-BFE8-605E164DEEC1}" destId="{846FB1E0-4ECE-4B48-A053-D1B826A21D1E}" srcOrd="1" destOrd="0" presId="urn:microsoft.com/office/officeart/2008/layout/SquareAccentList"/>
    <dgm:cxn modelId="{AF0F511F-5ED8-45E9-BE74-BCCB10F31942}" type="presParOf" srcId="{846FB1E0-4ECE-4B48-A053-D1B826A21D1E}" destId="{8276317B-D244-4A4F-88AE-27E65431A27B}" srcOrd="0" destOrd="0" presId="urn:microsoft.com/office/officeart/2008/layout/SquareAccentList"/>
    <dgm:cxn modelId="{50C955C7-F587-4273-9C4B-F96202219252}" type="presParOf" srcId="{8276317B-D244-4A4F-88AE-27E65431A27B}" destId="{2CF5EE3A-665C-4CE2-97ED-7550C8891755}" srcOrd="0" destOrd="0" presId="urn:microsoft.com/office/officeart/2008/layout/SquareAccentList"/>
    <dgm:cxn modelId="{C6373E6C-C15E-48A8-9256-3866230F7D6A}" type="presParOf" srcId="{8276317B-D244-4A4F-88AE-27E65431A27B}" destId="{37D98EC9-FF81-4557-980D-2F4D00B89D73}" srcOrd="1" destOrd="0" presId="urn:microsoft.com/office/officeart/2008/layout/SquareAccentList"/>
    <dgm:cxn modelId="{4A2C4055-C905-474E-A448-34D0A2DBFAF8}" type="presParOf" srcId="{846FB1E0-4ECE-4B48-A053-D1B826A21D1E}" destId="{0DD00A07-8699-4F23-B2D2-310F82469EAA}" srcOrd="1" destOrd="0" presId="urn:microsoft.com/office/officeart/2008/layout/SquareAccentList"/>
    <dgm:cxn modelId="{670E3BAE-2628-42E5-9807-4E6E729B43F6}" type="presParOf" srcId="{0DD00A07-8699-4F23-B2D2-310F82469EAA}" destId="{004DCEA1-D0DB-4CD5-AAD6-A4C7348AA221}" srcOrd="0" destOrd="0" presId="urn:microsoft.com/office/officeart/2008/layout/SquareAccentList"/>
    <dgm:cxn modelId="{F56C6B2E-6AED-4563-915C-CC88CF03C6AB}" type="presParOf" srcId="{0DD00A07-8699-4F23-B2D2-310F82469EAA}" destId="{4918F335-03EC-41E7-9695-62093C34D8D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26C0F-F1B7-4C1C-BEEF-3C08E14732B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5E546D4-6A89-4944-B38C-D9647E0DD684}">
      <dgm:prSet phldrT="[Текст]"/>
      <dgm:spPr/>
      <dgm:t>
        <a:bodyPr/>
        <a:lstStyle/>
        <a:p>
          <a:r>
            <a:rPr lang="ky-KG" dirty="0" smtClean="0"/>
            <a:t>Жогорку Кенеш и Правительство Кыргызской Республики  </a:t>
          </a:r>
          <a:endParaRPr lang="ru-RU" dirty="0"/>
        </a:p>
      </dgm:t>
    </dgm:pt>
    <dgm:pt modelId="{150C482F-5FDD-46A8-81E9-578E7E585B56}" type="parTrans" cxnId="{3CF3E839-2279-437E-B28E-6644F638E473}">
      <dgm:prSet/>
      <dgm:spPr/>
      <dgm:t>
        <a:bodyPr/>
        <a:lstStyle/>
        <a:p>
          <a:endParaRPr lang="ru-RU"/>
        </a:p>
      </dgm:t>
    </dgm:pt>
    <dgm:pt modelId="{B90C7C7D-6C4F-42D6-921C-6FC90EE4C0EB}" type="sibTrans" cxnId="{3CF3E839-2279-437E-B28E-6644F638E473}">
      <dgm:prSet/>
      <dgm:spPr/>
      <dgm:t>
        <a:bodyPr/>
        <a:lstStyle/>
        <a:p>
          <a:endParaRPr lang="ru-RU"/>
        </a:p>
      </dgm:t>
    </dgm:pt>
    <dgm:pt modelId="{965E6DCC-BB8A-477B-A7C4-63124D5658EC}">
      <dgm:prSet phldrT="[Текст]"/>
      <dgm:spPr/>
      <dgm:t>
        <a:bodyPr/>
        <a:lstStyle/>
        <a:p>
          <a:r>
            <a:rPr lang="ky-KG" dirty="0" smtClean="0"/>
            <a:t>Минздрав, Минфин, ФОМС</a:t>
          </a:r>
          <a:endParaRPr lang="ru-RU" dirty="0"/>
        </a:p>
      </dgm:t>
    </dgm:pt>
    <dgm:pt modelId="{3C4B9AC6-CFA5-45DD-85AF-1835CEF759E4}" type="parTrans" cxnId="{F17CC1E6-8B29-463D-A31B-76019E1260B4}">
      <dgm:prSet/>
      <dgm:spPr/>
      <dgm:t>
        <a:bodyPr/>
        <a:lstStyle/>
        <a:p>
          <a:endParaRPr lang="ru-RU"/>
        </a:p>
      </dgm:t>
    </dgm:pt>
    <dgm:pt modelId="{729A5731-CFB6-40AD-BEFC-BBB083E19BB2}" type="sibTrans" cxnId="{F17CC1E6-8B29-463D-A31B-76019E1260B4}">
      <dgm:prSet/>
      <dgm:spPr/>
      <dgm:t>
        <a:bodyPr/>
        <a:lstStyle/>
        <a:p>
          <a:endParaRPr lang="ru-RU"/>
        </a:p>
      </dgm:t>
    </dgm:pt>
    <dgm:pt modelId="{A6A169B5-1E79-40FA-97CF-8103C6CE3F2B}">
      <dgm:prSet phldrT="[Текст]"/>
      <dgm:spPr/>
      <dgm:t>
        <a:bodyPr/>
        <a:lstStyle/>
        <a:p>
          <a:r>
            <a:rPr lang="ky-KG" dirty="0" smtClean="0"/>
            <a:t>Минздрав, и другие </a:t>
          </a:r>
          <a:r>
            <a:rPr lang="ru-RU" dirty="0" smtClean="0"/>
            <a:t>республиканские учреждения третичного уровня</a:t>
          </a:r>
          <a:endParaRPr lang="ru-RU" dirty="0"/>
        </a:p>
      </dgm:t>
    </dgm:pt>
    <dgm:pt modelId="{3E79074C-F2A3-476D-8A9B-B72804DE2303}" type="parTrans" cxnId="{2D83D35B-215B-4D79-907B-8CA4356B3A1B}">
      <dgm:prSet/>
      <dgm:spPr/>
      <dgm:t>
        <a:bodyPr/>
        <a:lstStyle/>
        <a:p>
          <a:endParaRPr lang="ru-RU"/>
        </a:p>
      </dgm:t>
    </dgm:pt>
    <dgm:pt modelId="{18AEA354-D25B-41E5-9839-E6B8BC988ED8}" type="sibTrans" cxnId="{2D83D35B-215B-4D79-907B-8CA4356B3A1B}">
      <dgm:prSet/>
      <dgm:spPr/>
      <dgm:t>
        <a:bodyPr/>
        <a:lstStyle/>
        <a:p>
          <a:endParaRPr lang="ru-RU"/>
        </a:p>
      </dgm:t>
    </dgm:pt>
    <dgm:pt modelId="{81E54A71-FA98-4B94-9322-FB06B52497CC}">
      <dgm:prSet/>
      <dgm:spPr/>
      <dgm:t>
        <a:bodyPr/>
        <a:lstStyle/>
        <a:p>
          <a:r>
            <a:rPr lang="ky-KG" dirty="0" smtClean="0"/>
            <a:t>Исполняющие институты (областные координаторы)</a:t>
          </a:r>
          <a:endParaRPr lang="ru-RU" dirty="0"/>
        </a:p>
      </dgm:t>
    </dgm:pt>
    <dgm:pt modelId="{A56C0A1A-D63C-4F8F-BFE4-C7E0BEA2B12E}" type="parTrans" cxnId="{399F3771-D9F6-4F12-A5A5-6D65FC6881D8}">
      <dgm:prSet/>
      <dgm:spPr/>
      <dgm:t>
        <a:bodyPr/>
        <a:lstStyle/>
        <a:p>
          <a:endParaRPr lang="ru-RU"/>
        </a:p>
      </dgm:t>
    </dgm:pt>
    <dgm:pt modelId="{1B356DAD-015C-4F7A-B2F9-30E2FA0A516C}" type="sibTrans" cxnId="{399F3771-D9F6-4F12-A5A5-6D65FC6881D8}">
      <dgm:prSet/>
      <dgm:spPr/>
      <dgm:t>
        <a:bodyPr/>
        <a:lstStyle/>
        <a:p>
          <a:endParaRPr lang="ru-RU"/>
        </a:p>
      </dgm:t>
    </dgm:pt>
    <dgm:pt modelId="{9D9D4C7D-84EB-435F-8A20-3E00F7EFF2F5}" type="pres">
      <dgm:prSet presAssocID="{C4226C0F-F1B7-4C1C-BEEF-3C08E14732B0}" presName="compositeShape" presStyleCnt="0">
        <dgm:presLayoutVars>
          <dgm:dir/>
          <dgm:resizeHandles/>
        </dgm:presLayoutVars>
      </dgm:prSet>
      <dgm:spPr/>
    </dgm:pt>
    <dgm:pt modelId="{0FB49B96-21FC-472F-BED1-88BF9A372021}" type="pres">
      <dgm:prSet presAssocID="{C4226C0F-F1B7-4C1C-BEEF-3C08E14732B0}" presName="pyramid" presStyleLbl="node1" presStyleIdx="0" presStyleCnt="1"/>
      <dgm:spPr/>
    </dgm:pt>
    <dgm:pt modelId="{6D9BE56E-88FF-4C60-87EE-C3A33BB7A940}" type="pres">
      <dgm:prSet presAssocID="{C4226C0F-F1B7-4C1C-BEEF-3C08E14732B0}" presName="theList" presStyleCnt="0"/>
      <dgm:spPr/>
    </dgm:pt>
    <dgm:pt modelId="{06251909-D3E7-4668-85EC-C414C4B37399}" type="pres">
      <dgm:prSet presAssocID="{75E546D4-6A89-4944-B38C-D9647E0DD684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8241B-B56C-466A-94DD-86223E9813D8}" type="pres">
      <dgm:prSet presAssocID="{75E546D4-6A89-4944-B38C-D9647E0DD684}" presName="aSpace" presStyleCnt="0"/>
      <dgm:spPr/>
    </dgm:pt>
    <dgm:pt modelId="{330FED19-8C7F-4F56-8322-CCD7DD5D2CD8}" type="pres">
      <dgm:prSet presAssocID="{965E6DCC-BB8A-477B-A7C4-63124D5658EC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0136F-490B-4397-89BC-640B023CACBF}" type="pres">
      <dgm:prSet presAssocID="{965E6DCC-BB8A-477B-A7C4-63124D5658EC}" presName="aSpace" presStyleCnt="0"/>
      <dgm:spPr/>
    </dgm:pt>
    <dgm:pt modelId="{CAFBB211-05BD-4D23-A2E5-EC550B5C54F9}" type="pres">
      <dgm:prSet presAssocID="{A6A169B5-1E79-40FA-97CF-8103C6CE3F2B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A7C53-CCAC-4A6B-97ED-07E7D8755265}" type="pres">
      <dgm:prSet presAssocID="{A6A169B5-1E79-40FA-97CF-8103C6CE3F2B}" presName="aSpace" presStyleCnt="0"/>
      <dgm:spPr/>
    </dgm:pt>
    <dgm:pt modelId="{063C8156-6325-45C6-AA8D-A85D337B5C7F}" type="pres">
      <dgm:prSet presAssocID="{81E54A71-FA98-4B94-9322-FB06B52497CC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E109E-998D-430A-8BC1-6ABFB43222AC}" type="pres">
      <dgm:prSet presAssocID="{81E54A71-FA98-4B94-9322-FB06B52497CC}" presName="aSpace" presStyleCnt="0"/>
      <dgm:spPr/>
    </dgm:pt>
  </dgm:ptLst>
  <dgm:cxnLst>
    <dgm:cxn modelId="{F17CC1E6-8B29-463D-A31B-76019E1260B4}" srcId="{C4226C0F-F1B7-4C1C-BEEF-3C08E14732B0}" destId="{965E6DCC-BB8A-477B-A7C4-63124D5658EC}" srcOrd="1" destOrd="0" parTransId="{3C4B9AC6-CFA5-45DD-85AF-1835CEF759E4}" sibTransId="{729A5731-CFB6-40AD-BEFC-BBB083E19BB2}"/>
    <dgm:cxn modelId="{2D83D35B-215B-4D79-907B-8CA4356B3A1B}" srcId="{C4226C0F-F1B7-4C1C-BEEF-3C08E14732B0}" destId="{A6A169B5-1E79-40FA-97CF-8103C6CE3F2B}" srcOrd="2" destOrd="0" parTransId="{3E79074C-F2A3-476D-8A9B-B72804DE2303}" sibTransId="{18AEA354-D25B-41E5-9839-E6B8BC988ED8}"/>
    <dgm:cxn modelId="{40E9BF61-68CC-4C27-A52A-732FB41C6708}" type="presOf" srcId="{81E54A71-FA98-4B94-9322-FB06B52497CC}" destId="{063C8156-6325-45C6-AA8D-A85D337B5C7F}" srcOrd="0" destOrd="0" presId="urn:microsoft.com/office/officeart/2005/8/layout/pyramid2"/>
    <dgm:cxn modelId="{EA8B633E-7917-4BDD-BC87-1C5AB1B9BD08}" type="presOf" srcId="{75E546D4-6A89-4944-B38C-D9647E0DD684}" destId="{06251909-D3E7-4668-85EC-C414C4B37399}" srcOrd="0" destOrd="0" presId="urn:microsoft.com/office/officeart/2005/8/layout/pyramid2"/>
    <dgm:cxn modelId="{399F3771-D9F6-4F12-A5A5-6D65FC6881D8}" srcId="{C4226C0F-F1B7-4C1C-BEEF-3C08E14732B0}" destId="{81E54A71-FA98-4B94-9322-FB06B52497CC}" srcOrd="3" destOrd="0" parTransId="{A56C0A1A-D63C-4F8F-BFE4-C7E0BEA2B12E}" sibTransId="{1B356DAD-015C-4F7A-B2F9-30E2FA0A516C}"/>
    <dgm:cxn modelId="{E0E85C7F-F05B-452F-A7B0-4913C8B7C67F}" type="presOf" srcId="{C4226C0F-F1B7-4C1C-BEEF-3C08E14732B0}" destId="{9D9D4C7D-84EB-435F-8A20-3E00F7EFF2F5}" srcOrd="0" destOrd="0" presId="urn:microsoft.com/office/officeart/2005/8/layout/pyramid2"/>
    <dgm:cxn modelId="{60C86498-3EB1-4186-83BA-5CE517679BCC}" type="presOf" srcId="{965E6DCC-BB8A-477B-A7C4-63124D5658EC}" destId="{330FED19-8C7F-4F56-8322-CCD7DD5D2CD8}" srcOrd="0" destOrd="0" presId="urn:microsoft.com/office/officeart/2005/8/layout/pyramid2"/>
    <dgm:cxn modelId="{1835DA41-490B-464E-95D5-DC865AAFE8FD}" type="presOf" srcId="{A6A169B5-1E79-40FA-97CF-8103C6CE3F2B}" destId="{CAFBB211-05BD-4D23-A2E5-EC550B5C54F9}" srcOrd="0" destOrd="0" presId="urn:microsoft.com/office/officeart/2005/8/layout/pyramid2"/>
    <dgm:cxn modelId="{3CF3E839-2279-437E-B28E-6644F638E473}" srcId="{C4226C0F-F1B7-4C1C-BEEF-3C08E14732B0}" destId="{75E546D4-6A89-4944-B38C-D9647E0DD684}" srcOrd="0" destOrd="0" parTransId="{150C482F-5FDD-46A8-81E9-578E7E585B56}" sibTransId="{B90C7C7D-6C4F-42D6-921C-6FC90EE4C0EB}"/>
    <dgm:cxn modelId="{B084F253-A6A5-4F7D-B541-362151166A66}" type="presParOf" srcId="{9D9D4C7D-84EB-435F-8A20-3E00F7EFF2F5}" destId="{0FB49B96-21FC-472F-BED1-88BF9A372021}" srcOrd="0" destOrd="0" presId="urn:microsoft.com/office/officeart/2005/8/layout/pyramid2"/>
    <dgm:cxn modelId="{FED99F05-4AC0-46C2-BB3F-43DCA3FEF0CB}" type="presParOf" srcId="{9D9D4C7D-84EB-435F-8A20-3E00F7EFF2F5}" destId="{6D9BE56E-88FF-4C60-87EE-C3A33BB7A940}" srcOrd="1" destOrd="0" presId="urn:microsoft.com/office/officeart/2005/8/layout/pyramid2"/>
    <dgm:cxn modelId="{341481DC-14C4-4878-8BAF-232090B2B472}" type="presParOf" srcId="{6D9BE56E-88FF-4C60-87EE-C3A33BB7A940}" destId="{06251909-D3E7-4668-85EC-C414C4B37399}" srcOrd="0" destOrd="0" presId="urn:microsoft.com/office/officeart/2005/8/layout/pyramid2"/>
    <dgm:cxn modelId="{C29BF6FE-CFB3-4E5E-A14F-D12D66E53881}" type="presParOf" srcId="{6D9BE56E-88FF-4C60-87EE-C3A33BB7A940}" destId="{A998241B-B56C-466A-94DD-86223E9813D8}" srcOrd="1" destOrd="0" presId="urn:microsoft.com/office/officeart/2005/8/layout/pyramid2"/>
    <dgm:cxn modelId="{6D6AA391-DE0C-4E89-AF55-34C8D0ED6EBC}" type="presParOf" srcId="{6D9BE56E-88FF-4C60-87EE-C3A33BB7A940}" destId="{330FED19-8C7F-4F56-8322-CCD7DD5D2CD8}" srcOrd="2" destOrd="0" presId="urn:microsoft.com/office/officeart/2005/8/layout/pyramid2"/>
    <dgm:cxn modelId="{DEA104BF-845C-41CC-AC31-15F5BD44354E}" type="presParOf" srcId="{6D9BE56E-88FF-4C60-87EE-C3A33BB7A940}" destId="{D9E0136F-490B-4397-89BC-640B023CACBF}" srcOrd="3" destOrd="0" presId="urn:microsoft.com/office/officeart/2005/8/layout/pyramid2"/>
    <dgm:cxn modelId="{69915650-9FEB-42E6-95A4-185F958CFCD1}" type="presParOf" srcId="{6D9BE56E-88FF-4C60-87EE-C3A33BB7A940}" destId="{CAFBB211-05BD-4D23-A2E5-EC550B5C54F9}" srcOrd="4" destOrd="0" presId="urn:microsoft.com/office/officeart/2005/8/layout/pyramid2"/>
    <dgm:cxn modelId="{74F4723E-FF97-46ED-8210-BCFF7F2FEA0D}" type="presParOf" srcId="{6D9BE56E-88FF-4C60-87EE-C3A33BB7A940}" destId="{954A7C53-CCAC-4A6B-97ED-07E7D8755265}" srcOrd="5" destOrd="0" presId="urn:microsoft.com/office/officeart/2005/8/layout/pyramid2"/>
    <dgm:cxn modelId="{29F9C2AA-4D7E-41E4-B47F-F25BB8DA6636}" type="presParOf" srcId="{6D9BE56E-88FF-4C60-87EE-C3A33BB7A940}" destId="{063C8156-6325-45C6-AA8D-A85D337B5C7F}" srcOrd="6" destOrd="0" presId="urn:microsoft.com/office/officeart/2005/8/layout/pyramid2"/>
    <dgm:cxn modelId="{48FCAAC9-6A3B-405B-A5D9-C79EC8FCDA92}" type="presParOf" srcId="{6D9BE56E-88FF-4C60-87EE-C3A33BB7A940}" destId="{EFDE109E-998D-430A-8BC1-6ABFB43222A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A77F9-25B7-472C-97B5-944A5011FA80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F3D8C-C1FE-4643-B20C-8A79CC816527}">
      <dgm:prSet phldrT="[Текст]" custT="1"/>
      <dgm:spPr/>
      <dgm:t>
        <a:bodyPr/>
        <a:lstStyle/>
        <a:p>
          <a:r>
            <a:rPr lang="ru-RU" sz="1800" dirty="0" smtClean="0"/>
            <a:t>1) Улучшение обмена информацией между различными уровнями управления в секторе здравоохранения, ответственными за формирование и реализацию политики;</a:t>
          </a:r>
        </a:p>
        <a:p>
          <a:r>
            <a:rPr lang="ru-RU" sz="1800" dirty="0" smtClean="0"/>
            <a:t>2) Оказание поддержки в разработке программ реформирования сектора здравоохранения согласно национальным требованиям;</a:t>
          </a:r>
        </a:p>
        <a:p>
          <a:r>
            <a:rPr lang="ru-RU" sz="1800" dirty="0" smtClean="0"/>
            <a:t>3) Поддержка процесса вовлечения в процесс формирования политики гражданского сообщества и международных партнеров.</a:t>
          </a:r>
          <a:endParaRPr lang="ru-RU" sz="1800" dirty="0"/>
        </a:p>
      </dgm:t>
    </dgm:pt>
    <dgm:pt modelId="{AF6A2682-6B72-4BEC-AE41-A64E947D22BE}" type="parTrans" cxnId="{17D94C6F-3EE3-4C0B-87BD-ADAA3D5152FE}">
      <dgm:prSet/>
      <dgm:spPr/>
      <dgm:t>
        <a:bodyPr/>
        <a:lstStyle/>
        <a:p>
          <a:endParaRPr lang="ru-RU"/>
        </a:p>
      </dgm:t>
    </dgm:pt>
    <dgm:pt modelId="{D62FF80B-D32C-4234-A9B2-7373A1F2B686}" type="sibTrans" cxnId="{17D94C6F-3EE3-4C0B-87BD-ADAA3D5152FE}">
      <dgm:prSet/>
      <dgm:spPr/>
      <dgm:t>
        <a:bodyPr/>
        <a:lstStyle/>
        <a:p>
          <a:endParaRPr lang="ru-RU"/>
        </a:p>
      </dgm:t>
    </dgm:pt>
    <dgm:pt modelId="{CC6DAC0F-108E-49F2-945D-DC186E3F6DF2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/>
            <a:t>1) Отсутствие стабильного экономического развития отрицательно сказываются на формирование государственных ресурсов, в том числе и на исследовательскую деятельность;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2) Недостаточное вовлечение гражданского сообщества в процесс формирования политики;</a:t>
          </a:r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3) Высокая степень зависимости от внешней помощи при проведении исследовательской деятельности;.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C5A6E24B-DC96-47C5-AF10-C4F3D96EE322}" type="parTrans" cxnId="{D71C92F0-02C8-41AB-ACCD-ABC9C49C416C}">
      <dgm:prSet/>
      <dgm:spPr/>
      <dgm:t>
        <a:bodyPr/>
        <a:lstStyle/>
        <a:p>
          <a:endParaRPr lang="ru-RU"/>
        </a:p>
      </dgm:t>
    </dgm:pt>
    <dgm:pt modelId="{5E91ACD8-8ACE-448D-8CC2-1A8614C6E3EB}" type="sibTrans" cxnId="{D71C92F0-02C8-41AB-ACCD-ABC9C49C416C}">
      <dgm:prSet/>
      <dgm:spPr/>
      <dgm:t>
        <a:bodyPr/>
        <a:lstStyle/>
        <a:p>
          <a:endParaRPr lang="ru-RU"/>
        </a:p>
      </dgm:t>
    </dgm:pt>
    <dgm:pt modelId="{26CC2F8C-902E-41D2-A88C-B46E257826B2}" type="pres">
      <dgm:prSet presAssocID="{DBAA77F9-25B7-472C-97B5-944A5011FA8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7BBEE-67DC-481D-91B0-F4138F7B49F0}" type="pres">
      <dgm:prSet presAssocID="{DBAA77F9-25B7-472C-97B5-944A5011FA80}" presName="Background" presStyleLbl="bgImgPlace1" presStyleIdx="0" presStyleCnt="1" custScaleX="109108" custScaleY="132154"/>
      <dgm:spPr/>
    </dgm:pt>
    <dgm:pt modelId="{E85D532D-872A-42C9-A6F6-33A050A8B5C4}" type="pres">
      <dgm:prSet presAssocID="{DBAA77F9-25B7-472C-97B5-944A5011FA80}" presName="ParentText1" presStyleLbl="revTx" presStyleIdx="0" presStyleCnt="2" custScaleY="118697" custLinFactNeighborX="4592" custLinFactNeighborY="-77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846FD-C7DB-40B0-A432-453B64A34810}" type="pres">
      <dgm:prSet presAssocID="{DBAA77F9-25B7-472C-97B5-944A5011FA80}" presName="ParentText2" presStyleLbl="revTx" presStyleIdx="1" presStyleCnt="2" custLinFactNeighborX="285" custLinFactNeighborY="-14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86EE3-7980-4454-AFA0-0E0A75DB657C}" type="pres">
      <dgm:prSet presAssocID="{DBAA77F9-25B7-472C-97B5-944A5011FA80}" presName="Plus" presStyleLbl="alignNode1" presStyleIdx="0" presStyleCnt="2" custScaleX="58130" custScaleY="58126" custLinFactNeighborY="-12819"/>
      <dgm:spPr/>
    </dgm:pt>
    <dgm:pt modelId="{C64FE13C-5E41-46B2-870B-E96F1B76E746}" type="pres">
      <dgm:prSet presAssocID="{DBAA77F9-25B7-472C-97B5-944A5011FA80}" presName="Minus" presStyleLbl="alignNode1" presStyleIdx="1" presStyleCnt="2" custScaleX="68489" custScaleY="83905" custLinFactNeighborX="6034" custLinFactNeighborY="-89135"/>
      <dgm:spPr/>
    </dgm:pt>
    <dgm:pt modelId="{1F201BAB-BF8D-4D6B-9180-D2F7AF19EDD3}" type="pres">
      <dgm:prSet presAssocID="{DBAA77F9-25B7-472C-97B5-944A5011FA80}" presName="Divider" presStyleLbl="parChTrans1D1" presStyleIdx="0" presStyleCnt="1"/>
      <dgm:spPr/>
    </dgm:pt>
  </dgm:ptLst>
  <dgm:cxnLst>
    <dgm:cxn modelId="{24AFD400-FAC1-4F68-8355-0ED6787A2DBA}" type="presOf" srcId="{DBAA77F9-25B7-472C-97B5-944A5011FA80}" destId="{26CC2F8C-902E-41D2-A88C-B46E257826B2}" srcOrd="0" destOrd="0" presId="urn:microsoft.com/office/officeart/2009/3/layout/PlusandMinus"/>
    <dgm:cxn modelId="{D71C92F0-02C8-41AB-ACCD-ABC9C49C416C}" srcId="{DBAA77F9-25B7-472C-97B5-944A5011FA80}" destId="{CC6DAC0F-108E-49F2-945D-DC186E3F6DF2}" srcOrd="1" destOrd="0" parTransId="{C5A6E24B-DC96-47C5-AF10-C4F3D96EE322}" sibTransId="{5E91ACD8-8ACE-448D-8CC2-1A8614C6E3EB}"/>
    <dgm:cxn modelId="{CD3865C7-CB99-4FEF-9325-074B05D77E4C}" type="presOf" srcId="{CC6DAC0F-108E-49F2-945D-DC186E3F6DF2}" destId="{0C0846FD-C7DB-40B0-A432-453B64A34810}" srcOrd="0" destOrd="0" presId="urn:microsoft.com/office/officeart/2009/3/layout/PlusandMinus"/>
    <dgm:cxn modelId="{17D94C6F-3EE3-4C0B-87BD-ADAA3D5152FE}" srcId="{DBAA77F9-25B7-472C-97B5-944A5011FA80}" destId="{635F3D8C-C1FE-4643-B20C-8A79CC816527}" srcOrd="0" destOrd="0" parTransId="{AF6A2682-6B72-4BEC-AE41-A64E947D22BE}" sibTransId="{D62FF80B-D32C-4234-A9B2-7373A1F2B686}"/>
    <dgm:cxn modelId="{A7156BCA-64F6-4191-84C1-377D2E24831F}" type="presOf" srcId="{635F3D8C-C1FE-4643-B20C-8A79CC816527}" destId="{E85D532D-872A-42C9-A6F6-33A050A8B5C4}" srcOrd="0" destOrd="0" presId="urn:microsoft.com/office/officeart/2009/3/layout/PlusandMinus"/>
    <dgm:cxn modelId="{BF1F8F4C-E96C-4BFC-A219-F1CC285F2F76}" type="presParOf" srcId="{26CC2F8C-902E-41D2-A88C-B46E257826B2}" destId="{B557BBEE-67DC-481D-91B0-F4138F7B49F0}" srcOrd="0" destOrd="0" presId="urn:microsoft.com/office/officeart/2009/3/layout/PlusandMinus"/>
    <dgm:cxn modelId="{98DF63A1-2349-44D6-BE08-A621AD8E3D83}" type="presParOf" srcId="{26CC2F8C-902E-41D2-A88C-B46E257826B2}" destId="{E85D532D-872A-42C9-A6F6-33A050A8B5C4}" srcOrd="1" destOrd="0" presId="urn:microsoft.com/office/officeart/2009/3/layout/PlusandMinus"/>
    <dgm:cxn modelId="{94E54246-BEE6-462E-9B02-B423351ADC0E}" type="presParOf" srcId="{26CC2F8C-902E-41D2-A88C-B46E257826B2}" destId="{0C0846FD-C7DB-40B0-A432-453B64A34810}" srcOrd="2" destOrd="0" presId="urn:microsoft.com/office/officeart/2009/3/layout/PlusandMinus"/>
    <dgm:cxn modelId="{4855AA1F-8E01-45C1-B918-0FAF8708D757}" type="presParOf" srcId="{26CC2F8C-902E-41D2-A88C-B46E257826B2}" destId="{FC386EE3-7980-4454-AFA0-0E0A75DB657C}" srcOrd="3" destOrd="0" presId="urn:microsoft.com/office/officeart/2009/3/layout/PlusandMinus"/>
    <dgm:cxn modelId="{EA0161A9-F27B-450F-9C54-1CC37A738F6A}" type="presParOf" srcId="{26CC2F8C-902E-41D2-A88C-B46E257826B2}" destId="{C64FE13C-5E41-46B2-870B-E96F1B76E746}" srcOrd="4" destOrd="0" presId="urn:microsoft.com/office/officeart/2009/3/layout/PlusandMinus"/>
    <dgm:cxn modelId="{1C6F16DB-F174-425F-B9B8-355D3E932E60}" type="presParOf" srcId="{26CC2F8C-902E-41D2-A88C-B46E257826B2}" destId="{1F201BAB-BF8D-4D6B-9180-D2F7AF19EDD3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08ECC5-9E13-4D1E-A831-188B0EBEE087}" type="doc">
      <dgm:prSet loTypeId="urn:microsoft.com/office/officeart/2008/layout/SquareAccentList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78BF732-0233-4297-99CD-BDACA1676891}">
      <dgm:prSet phldrT="[Текст]" custT="1"/>
      <dgm:spPr/>
      <dgm:t>
        <a:bodyPr/>
        <a:lstStyle/>
        <a:p>
          <a:r>
            <a:rPr lang="ru-RU" sz="3600" dirty="0" smtClean="0"/>
            <a:t>Возможности</a:t>
          </a:r>
          <a:endParaRPr lang="ru-RU" sz="3600" dirty="0"/>
        </a:p>
      </dgm:t>
    </dgm:pt>
    <dgm:pt modelId="{FBDF8AB4-F3C3-4618-8806-69B7CB849D2D}" type="parTrans" cxnId="{6E65F88D-A767-40DD-8054-231CC1D0054C}">
      <dgm:prSet/>
      <dgm:spPr/>
      <dgm:t>
        <a:bodyPr/>
        <a:lstStyle/>
        <a:p>
          <a:endParaRPr lang="ru-RU"/>
        </a:p>
      </dgm:t>
    </dgm:pt>
    <dgm:pt modelId="{8466279A-FF5B-47FD-9191-625A4D2C947A}" type="sibTrans" cxnId="{6E65F88D-A767-40DD-8054-231CC1D0054C}">
      <dgm:prSet/>
      <dgm:spPr/>
      <dgm:t>
        <a:bodyPr/>
        <a:lstStyle/>
        <a:p>
          <a:endParaRPr lang="ru-RU"/>
        </a:p>
      </dgm:t>
    </dgm:pt>
    <dgm:pt modelId="{5B5B954C-AED6-4D5F-BD38-2715458E2F70}">
      <dgm:prSet phldrT="[Текст]" custT="1"/>
      <dgm:spPr/>
      <dgm:t>
        <a:bodyPr/>
        <a:lstStyle/>
        <a:p>
          <a:r>
            <a:rPr lang="ru-RU" sz="1600" dirty="0" smtClean="0"/>
            <a:t>Все программы реформирования сектора здравоохранения акцентируются на необходимости использования доказательств при формировании государственной политики.</a:t>
          </a:r>
          <a:endParaRPr lang="ru-RU" sz="1600" dirty="0"/>
        </a:p>
      </dgm:t>
    </dgm:pt>
    <dgm:pt modelId="{F9DC2AEA-C655-410A-8991-B9B97B6FA6B1}" type="parTrans" cxnId="{D10F6581-3C12-4399-8EE9-8DF8714862A0}">
      <dgm:prSet/>
      <dgm:spPr/>
      <dgm:t>
        <a:bodyPr/>
        <a:lstStyle/>
        <a:p>
          <a:endParaRPr lang="ru-RU"/>
        </a:p>
      </dgm:t>
    </dgm:pt>
    <dgm:pt modelId="{75D47E6C-A950-40A3-A24A-28256EFA7B38}" type="sibTrans" cxnId="{D10F6581-3C12-4399-8EE9-8DF8714862A0}">
      <dgm:prSet/>
      <dgm:spPr/>
      <dgm:t>
        <a:bodyPr/>
        <a:lstStyle/>
        <a:p>
          <a:endParaRPr lang="ru-RU"/>
        </a:p>
      </dgm:t>
    </dgm:pt>
    <dgm:pt modelId="{8DEE31ED-D99D-4972-9C54-31454C6A647F}">
      <dgm:prSet phldrT="[Текст]" custT="1"/>
      <dgm:spPr/>
      <dgm:t>
        <a:bodyPr/>
        <a:lstStyle/>
        <a:p>
          <a:r>
            <a:rPr lang="ru-RU" sz="1600" dirty="0" smtClean="0"/>
            <a:t>Формирования ЕИСЗ будет способствовать ПППЗ в использовании аналитических данных.</a:t>
          </a:r>
          <a:endParaRPr lang="ru-RU" sz="1600" dirty="0"/>
        </a:p>
      </dgm:t>
    </dgm:pt>
    <dgm:pt modelId="{5C7E487D-3058-4CA8-98F9-D3DE23F575DE}" type="parTrans" cxnId="{8489A07F-CD13-4C32-BEAF-21A6DE5EA13B}">
      <dgm:prSet/>
      <dgm:spPr/>
      <dgm:t>
        <a:bodyPr/>
        <a:lstStyle/>
        <a:p>
          <a:endParaRPr lang="ru-RU"/>
        </a:p>
      </dgm:t>
    </dgm:pt>
    <dgm:pt modelId="{7C9F88F6-2A3C-4999-B0D5-84858D802DC3}" type="sibTrans" cxnId="{8489A07F-CD13-4C32-BEAF-21A6DE5EA13B}">
      <dgm:prSet/>
      <dgm:spPr/>
      <dgm:t>
        <a:bodyPr/>
        <a:lstStyle/>
        <a:p>
          <a:endParaRPr lang="ru-RU"/>
        </a:p>
      </dgm:t>
    </dgm:pt>
    <dgm:pt modelId="{12F48AD0-C6C3-45BD-8159-9E7BADADCBCA}">
      <dgm:prSet phldrT="[Текст]" custT="1"/>
      <dgm:spPr/>
      <dgm:t>
        <a:bodyPr/>
        <a:lstStyle/>
        <a:p>
          <a:r>
            <a:rPr lang="ru-RU" sz="1600" dirty="0" smtClean="0"/>
            <a:t>Одним из ключевых элементов повышения качества предоставления медицинских услуг является внедрение доказательной медицины</a:t>
          </a:r>
          <a:endParaRPr lang="ru-RU" sz="1600" dirty="0"/>
        </a:p>
      </dgm:t>
    </dgm:pt>
    <dgm:pt modelId="{49BD9D49-C118-428C-BEA0-DABF89BBF9DF}" type="parTrans" cxnId="{512ED583-D840-44F8-B8CF-F64643F2A5B8}">
      <dgm:prSet/>
      <dgm:spPr/>
      <dgm:t>
        <a:bodyPr/>
        <a:lstStyle/>
        <a:p>
          <a:endParaRPr lang="ru-RU"/>
        </a:p>
      </dgm:t>
    </dgm:pt>
    <dgm:pt modelId="{AD115BD8-23BF-4772-BB46-8F727235D4BC}" type="sibTrans" cxnId="{512ED583-D840-44F8-B8CF-F64643F2A5B8}">
      <dgm:prSet/>
      <dgm:spPr/>
      <dgm:t>
        <a:bodyPr/>
        <a:lstStyle/>
        <a:p>
          <a:endParaRPr lang="ru-RU"/>
        </a:p>
      </dgm:t>
    </dgm:pt>
    <dgm:pt modelId="{3774C7C1-90FB-48F6-9C69-CB5B19445B49}">
      <dgm:prSet phldrT="[Текст]" custT="1"/>
      <dgm:spPr/>
      <dgm:t>
        <a:bodyPr/>
        <a:lstStyle/>
        <a:p>
          <a:r>
            <a:rPr lang="ru-RU" sz="3600" dirty="0" smtClean="0"/>
            <a:t>Барьеры</a:t>
          </a:r>
          <a:endParaRPr lang="ru-RU" sz="3600" dirty="0"/>
        </a:p>
      </dgm:t>
    </dgm:pt>
    <dgm:pt modelId="{3C977BFA-C3E4-43CB-9379-DC68BDD574C7}" type="parTrans" cxnId="{9833F156-E19B-428A-96E8-8835BE48778B}">
      <dgm:prSet/>
      <dgm:spPr/>
      <dgm:t>
        <a:bodyPr/>
        <a:lstStyle/>
        <a:p>
          <a:endParaRPr lang="ru-RU"/>
        </a:p>
      </dgm:t>
    </dgm:pt>
    <dgm:pt modelId="{0835F222-2855-4EDF-9F1A-FA81D7FB1DE8}" type="sibTrans" cxnId="{9833F156-E19B-428A-96E8-8835BE48778B}">
      <dgm:prSet/>
      <dgm:spPr/>
      <dgm:t>
        <a:bodyPr/>
        <a:lstStyle/>
        <a:p>
          <a:endParaRPr lang="ru-RU"/>
        </a:p>
      </dgm:t>
    </dgm:pt>
    <dgm:pt modelId="{7D8AD3E4-5600-468D-A83D-3DCE6CFE3D1D}">
      <dgm:prSet phldrT="[Текст]" custT="1"/>
      <dgm:spPr/>
      <dgm:t>
        <a:bodyPr/>
        <a:lstStyle/>
        <a:p>
          <a:r>
            <a:rPr lang="ru-RU" sz="1600" dirty="0" smtClean="0"/>
            <a:t>Недостаточное развитие информационных систем в секторе здравоохранения</a:t>
          </a:r>
          <a:endParaRPr lang="ru-RU" sz="1600" dirty="0"/>
        </a:p>
      </dgm:t>
    </dgm:pt>
    <dgm:pt modelId="{A88342A7-BC15-4D9A-96A6-CB1F28CAC009}" type="parTrans" cxnId="{8016099B-E68A-44E3-8684-FB0954172BED}">
      <dgm:prSet/>
      <dgm:spPr/>
      <dgm:t>
        <a:bodyPr/>
        <a:lstStyle/>
        <a:p>
          <a:endParaRPr lang="ru-RU"/>
        </a:p>
      </dgm:t>
    </dgm:pt>
    <dgm:pt modelId="{A2EEA803-FBEF-4159-ABD6-BCD1BE6FD507}" type="sibTrans" cxnId="{8016099B-E68A-44E3-8684-FB0954172BED}">
      <dgm:prSet/>
      <dgm:spPr/>
      <dgm:t>
        <a:bodyPr/>
        <a:lstStyle/>
        <a:p>
          <a:endParaRPr lang="ru-RU"/>
        </a:p>
      </dgm:t>
    </dgm:pt>
    <dgm:pt modelId="{23AEC492-BF74-45B4-AB9D-65690B87CC2D}">
      <dgm:prSet phldrT="[Текст]" custT="1"/>
      <dgm:spPr/>
      <dgm:t>
        <a:bodyPr/>
        <a:lstStyle/>
        <a:p>
          <a:r>
            <a:rPr lang="ru-RU" sz="1600" dirty="0" smtClean="0"/>
            <a:t>Высокий уровень зависимости от внешних источников финансирования при проведении исследовательской деятельности может способствовать недостаточной устойчивости ПППЗ.</a:t>
          </a:r>
          <a:endParaRPr lang="ru-RU" sz="1600" dirty="0"/>
        </a:p>
      </dgm:t>
    </dgm:pt>
    <dgm:pt modelId="{AED7371C-2D5A-468E-8D1B-26C84AFE6ECC}" type="parTrans" cxnId="{C1D8CF8F-3E02-4952-957B-A895E1E41EAF}">
      <dgm:prSet/>
      <dgm:spPr/>
      <dgm:t>
        <a:bodyPr/>
        <a:lstStyle/>
        <a:p>
          <a:endParaRPr lang="ru-RU"/>
        </a:p>
      </dgm:t>
    </dgm:pt>
    <dgm:pt modelId="{EFA6389D-024C-4530-AC65-461902455C17}" type="sibTrans" cxnId="{C1D8CF8F-3E02-4952-957B-A895E1E41EAF}">
      <dgm:prSet/>
      <dgm:spPr/>
      <dgm:t>
        <a:bodyPr/>
        <a:lstStyle/>
        <a:p>
          <a:endParaRPr lang="ru-RU"/>
        </a:p>
      </dgm:t>
    </dgm:pt>
    <dgm:pt modelId="{84CB56ED-3D1B-49E1-A922-D09FB9CB279E}">
      <dgm:prSet phldrT="[Текст]" custT="1"/>
      <dgm:spPr/>
      <dgm:t>
        <a:bodyPr/>
        <a:lstStyle/>
        <a:p>
          <a:r>
            <a:rPr lang="ru-RU" sz="1600" dirty="0" smtClean="0"/>
            <a:t>Отток квалифицированных специалистов из МЗ и других организаций в здравоохранении снижает возможности использования механизма ФПД</a:t>
          </a:r>
          <a:endParaRPr lang="ru-RU" sz="1600" dirty="0"/>
        </a:p>
      </dgm:t>
    </dgm:pt>
    <dgm:pt modelId="{5B82ADB0-4E7B-4F50-8A6C-1D8D05E2EA1B}" type="parTrans" cxnId="{A0915F6E-76FE-4D1B-A34F-C53197A4B63C}">
      <dgm:prSet/>
      <dgm:spPr/>
      <dgm:t>
        <a:bodyPr/>
        <a:lstStyle/>
        <a:p>
          <a:endParaRPr lang="ru-RU"/>
        </a:p>
      </dgm:t>
    </dgm:pt>
    <dgm:pt modelId="{6F3F9B90-76C6-440A-9F19-5DE6FF795C3C}" type="sibTrans" cxnId="{A0915F6E-76FE-4D1B-A34F-C53197A4B63C}">
      <dgm:prSet/>
      <dgm:spPr/>
      <dgm:t>
        <a:bodyPr/>
        <a:lstStyle/>
        <a:p>
          <a:endParaRPr lang="ru-RU"/>
        </a:p>
      </dgm:t>
    </dgm:pt>
    <dgm:pt modelId="{A69CCA2F-B3CA-4E97-9D68-313586860951}">
      <dgm:prSet custT="1"/>
      <dgm:spPr/>
      <dgm:t>
        <a:bodyPr/>
        <a:lstStyle/>
        <a:p>
          <a:r>
            <a:rPr lang="ru-RU" sz="1600" dirty="0" smtClean="0"/>
            <a:t>Ключевым компонентом реализации стратегических документов в секторе здравоохранения является </a:t>
          </a:r>
          <a:r>
            <a:rPr lang="ru-RU" sz="1600" dirty="0" err="1" smtClean="0"/>
            <a:t>МиО</a:t>
          </a:r>
          <a:r>
            <a:rPr lang="ru-RU" sz="1600" dirty="0" smtClean="0"/>
            <a:t>, что указывает на актуальность создания ПППЗ в стране</a:t>
          </a:r>
          <a:endParaRPr lang="ru-RU" sz="1600" dirty="0"/>
        </a:p>
      </dgm:t>
    </dgm:pt>
    <dgm:pt modelId="{727F2C2A-5B95-4CCE-9905-27086FE84092}" type="parTrans" cxnId="{D16F5C42-5721-4710-9D80-0D9C01EB14BF}">
      <dgm:prSet/>
      <dgm:spPr/>
      <dgm:t>
        <a:bodyPr/>
        <a:lstStyle/>
        <a:p>
          <a:endParaRPr lang="ru-RU"/>
        </a:p>
      </dgm:t>
    </dgm:pt>
    <dgm:pt modelId="{C0253E7A-43FD-4A50-AD93-E90C6BC6B1BF}" type="sibTrans" cxnId="{D16F5C42-5721-4710-9D80-0D9C01EB14BF}">
      <dgm:prSet/>
      <dgm:spPr/>
      <dgm:t>
        <a:bodyPr/>
        <a:lstStyle/>
        <a:p>
          <a:endParaRPr lang="ru-RU"/>
        </a:p>
      </dgm:t>
    </dgm:pt>
    <dgm:pt modelId="{65E63EAD-807D-41EB-A8F3-6D42FAF8ADCE}">
      <dgm:prSet custT="1"/>
      <dgm:spPr/>
      <dgm:t>
        <a:bodyPr/>
        <a:lstStyle/>
        <a:p>
          <a:r>
            <a:rPr lang="ru-RU" sz="1600" dirty="0" smtClean="0"/>
            <a:t>Низкая вовлеченность региональных и территориальных организация здравоохранения также ограничивают потенциал использования механизма ФПД</a:t>
          </a:r>
          <a:endParaRPr lang="ru-RU" sz="1600" dirty="0"/>
        </a:p>
      </dgm:t>
    </dgm:pt>
    <dgm:pt modelId="{846C0927-C83E-4CC0-91A5-65A411834AEB}" type="parTrans" cxnId="{ECD39FBD-FA6F-40FA-A568-00FEB0228528}">
      <dgm:prSet/>
      <dgm:spPr/>
      <dgm:t>
        <a:bodyPr/>
        <a:lstStyle/>
        <a:p>
          <a:endParaRPr lang="ru-RU"/>
        </a:p>
      </dgm:t>
    </dgm:pt>
    <dgm:pt modelId="{5C75735E-125C-498C-A026-0EC1BA3C1049}" type="sibTrans" cxnId="{ECD39FBD-FA6F-40FA-A568-00FEB0228528}">
      <dgm:prSet/>
      <dgm:spPr/>
      <dgm:t>
        <a:bodyPr/>
        <a:lstStyle/>
        <a:p>
          <a:endParaRPr lang="ru-RU"/>
        </a:p>
      </dgm:t>
    </dgm:pt>
    <dgm:pt modelId="{4BFB49A7-1D47-48D6-AB96-19116A4AF60F}" type="pres">
      <dgm:prSet presAssocID="{F408ECC5-9E13-4D1E-A831-188B0EBEE08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597B96-D727-4F19-BF32-CBDD5927F8C7}" type="pres">
      <dgm:prSet presAssocID="{778BF732-0233-4297-99CD-BDACA1676891}" presName="root" presStyleCnt="0">
        <dgm:presLayoutVars>
          <dgm:chMax/>
          <dgm:chPref/>
        </dgm:presLayoutVars>
      </dgm:prSet>
      <dgm:spPr/>
    </dgm:pt>
    <dgm:pt modelId="{BDDF59BA-7627-434B-B5F7-3E13ABAD6898}" type="pres">
      <dgm:prSet presAssocID="{778BF732-0233-4297-99CD-BDACA1676891}" presName="rootComposite" presStyleCnt="0">
        <dgm:presLayoutVars/>
      </dgm:prSet>
      <dgm:spPr/>
    </dgm:pt>
    <dgm:pt modelId="{850DDD3A-1111-4929-8D47-727C966A8057}" type="pres">
      <dgm:prSet presAssocID="{778BF732-0233-4297-99CD-BDACA1676891}" presName="ParentAccent" presStyleLbl="alignNode1" presStyleIdx="0" presStyleCnt="2" custLinFactNeighborY="-45154"/>
      <dgm:spPr/>
    </dgm:pt>
    <dgm:pt modelId="{A39BDECB-C0FE-42CB-BEC7-6D8477800B72}" type="pres">
      <dgm:prSet presAssocID="{778BF732-0233-4297-99CD-BDACA1676891}" presName="ParentSmallAccent" presStyleLbl="fgAcc1" presStyleIdx="0" presStyleCnt="2" custLinFactNeighborX="-1149" custLinFactNeighborY="-60143"/>
      <dgm:spPr/>
    </dgm:pt>
    <dgm:pt modelId="{5566E8A4-7730-4684-800B-2B0C827234C8}" type="pres">
      <dgm:prSet presAssocID="{778BF732-0233-4297-99CD-BDACA1676891}" presName="Parent" presStyleLbl="revTx" presStyleIdx="0" presStyleCnt="10" custScaleY="63163" custLinFactNeighborY="-815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E6F7-156B-4E51-B0D6-89AD7FE823BC}" type="pres">
      <dgm:prSet presAssocID="{778BF732-0233-4297-99CD-BDACA1676891}" presName="childShape" presStyleCnt="0">
        <dgm:presLayoutVars>
          <dgm:chMax val="0"/>
          <dgm:chPref val="0"/>
        </dgm:presLayoutVars>
      </dgm:prSet>
      <dgm:spPr/>
    </dgm:pt>
    <dgm:pt modelId="{DEA04AED-62DB-4F71-9071-1D1E8AF499D5}" type="pres">
      <dgm:prSet presAssocID="{5B5B954C-AED6-4D5F-BD38-2715458E2F70}" presName="childComposite" presStyleCnt="0">
        <dgm:presLayoutVars>
          <dgm:chMax val="0"/>
          <dgm:chPref val="0"/>
        </dgm:presLayoutVars>
      </dgm:prSet>
      <dgm:spPr/>
    </dgm:pt>
    <dgm:pt modelId="{DF711E2D-A10A-44B7-BDB9-EB82051C8AF3}" type="pres">
      <dgm:prSet presAssocID="{5B5B954C-AED6-4D5F-BD38-2715458E2F70}" presName="ChildAccent" presStyleLbl="solidFgAcc1" presStyleIdx="0" presStyleCnt="8"/>
      <dgm:spPr/>
    </dgm:pt>
    <dgm:pt modelId="{078CE2D5-1BB3-409D-8B7B-34ED90664F9C}" type="pres">
      <dgm:prSet presAssocID="{5B5B954C-AED6-4D5F-BD38-2715458E2F70}" presName="Child" presStyleLbl="revTx" presStyleIdx="1" presStyleCnt="10" custLinFactNeighborX="1652" custLinFactNeighborY="10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2A234-06AB-4FED-BB32-EE32EA1626BC}" type="pres">
      <dgm:prSet presAssocID="{8DEE31ED-D99D-4972-9C54-31454C6A647F}" presName="childComposite" presStyleCnt="0">
        <dgm:presLayoutVars>
          <dgm:chMax val="0"/>
          <dgm:chPref val="0"/>
        </dgm:presLayoutVars>
      </dgm:prSet>
      <dgm:spPr/>
    </dgm:pt>
    <dgm:pt modelId="{1AFF7819-0D81-43FF-A706-503B4DC812B6}" type="pres">
      <dgm:prSet presAssocID="{8DEE31ED-D99D-4972-9C54-31454C6A647F}" presName="ChildAccent" presStyleLbl="solidFgAcc1" presStyleIdx="1" presStyleCnt="8" custLinFactNeighborY="97088"/>
      <dgm:spPr/>
    </dgm:pt>
    <dgm:pt modelId="{0F5C26A0-2A8F-49BC-B704-AB432114EDBE}" type="pres">
      <dgm:prSet presAssocID="{8DEE31ED-D99D-4972-9C54-31454C6A647F}" presName="Child" presStyleLbl="revTx" presStyleIdx="2" presStyleCnt="10" custLinFactNeighborX="1652" custLinFactNeighborY="525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998CA-4485-45EA-917F-172897358378}" type="pres">
      <dgm:prSet presAssocID="{12F48AD0-C6C3-45BD-8159-9E7BADADCBCA}" presName="childComposite" presStyleCnt="0">
        <dgm:presLayoutVars>
          <dgm:chMax val="0"/>
          <dgm:chPref val="0"/>
        </dgm:presLayoutVars>
      </dgm:prSet>
      <dgm:spPr/>
    </dgm:pt>
    <dgm:pt modelId="{5C15A291-A705-42F2-BD11-CB4EC2E89515}" type="pres">
      <dgm:prSet presAssocID="{12F48AD0-C6C3-45BD-8159-9E7BADADCBCA}" presName="ChildAccent" presStyleLbl="solidFgAcc1" presStyleIdx="2" presStyleCnt="8" custLinFactY="45630" custLinFactNeighborY="100000"/>
      <dgm:spPr/>
    </dgm:pt>
    <dgm:pt modelId="{40E06F60-E1AC-4DBA-8AD1-31BE51967BA2}" type="pres">
      <dgm:prSet presAssocID="{12F48AD0-C6C3-45BD-8159-9E7BADADCBCA}" presName="Child" presStyleLbl="revTx" presStyleIdx="3" presStyleCnt="10" custLinFactNeighborX="1652" custLinFactNeighborY="73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62FD5-269D-4E83-8945-456EEFF6C834}" type="pres">
      <dgm:prSet presAssocID="{A69CCA2F-B3CA-4E97-9D68-313586860951}" presName="childComposite" presStyleCnt="0">
        <dgm:presLayoutVars>
          <dgm:chMax val="0"/>
          <dgm:chPref val="0"/>
        </dgm:presLayoutVars>
      </dgm:prSet>
      <dgm:spPr/>
    </dgm:pt>
    <dgm:pt modelId="{64CEB99A-BF29-43D6-A42E-C7FF1FA1F405}" type="pres">
      <dgm:prSet presAssocID="{A69CCA2F-B3CA-4E97-9D68-313586860951}" presName="ChildAccent" presStyleLbl="solidFgAcc1" presStyleIdx="3" presStyleCnt="8" custLinFactY="100000" custLinFactNeighborY="190010"/>
      <dgm:spPr/>
    </dgm:pt>
    <dgm:pt modelId="{09424B9C-FB17-4D65-B26C-17D0DE9803FF}" type="pres">
      <dgm:prSet presAssocID="{A69CCA2F-B3CA-4E97-9D68-313586860951}" presName="Child" presStyleLbl="revTx" presStyleIdx="4" presStyleCnt="10" custLinFactY="2441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FBE67-CB1D-4624-B7DC-C1D923648C64}" type="pres">
      <dgm:prSet presAssocID="{3774C7C1-90FB-48F6-9C69-CB5B19445B49}" presName="root" presStyleCnt="0">
        <dgm:presLayoutVars>
          <dgm:chMax/>
          <dgm:chPref/>
        </dgm:presLayoutVars>
      </dgm:prSet>
      <dgm:spPr/>
    </dgm:pt>
    <dgm:pt modelId="{FDF22351-C765-44A5-B218-633C91860C4D}" type="pres">
      <dgm:prSet presAssocID="{3774C7C1-90FB-48F6-9C69-CB5B19445B49}" presName="rootComposite" presStyleCnt="0">
        <dgm:presLayoutVars/>
      </dgm:prSet>
      <dgm:spPr/>
    </dgm:pt>
    <dgm:pt modelId="{CC8F55A6-7C2F-4D58-A3CE-5D2924462BF2}" type="pres">
      <dgm:prSet presAssocID="{3774C7C1-90FB-48F6-9C69-CB5B19445B49}" presName="ParentAccent" presStyleLbl="alignNode1" presStyleIdx="1" presStyleCnt="2" custLinFactNeighborY="-45154"/>
      <dgm:spPr/>
    </dgm:pt>
    <dgm:pt modelId="{8DEF8754-E5D7-4631-8DEA-2DE6D29A919D}" type="pres">
      <dgm:prSet presAssocID="{3774C7C1-90FB-48F6-9C69-CB5B19445B49}" presName="ParentSmallAccent" presStyleLbl="fgAcc1" presStyleIdx="1" presStyleCnt="2" custLinFactNeighborY="-66265"/>
      <dgm:spPr/>
    </dgm:pt>
    <dgm:pt modelId="{5F55099C-2C49-437E-9404-C9171A478633}" type="pres">
      <dgm:prSet presAssocID="{3774C7C1-90FB-48F6-9C69-CB5B19445B49}" presName="Parent" presStyleLbl="revTx" presStyleIdx="5" presStyleCnt="10" custScaleY="63163" custLinFactNeighborY="-815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3AB6A-151C-4463-AC89-8F75DEABF5DF}" type="pres">
      <dgm:prSet presAssocID="{3774C7C1-90FB-48F6-9C69-CB5B19445B49}" presName="childShape" presStyleCnt="0">
        <dgm:presLayoutVars>
          <dgm:chMax val="0"/>
          <dgm:chPref val="0"/>
        </dgm:presLayoutVars>
      </dgm:prSet>
      <dgm:spPr/>
    </dgm:pt>
    <dgm:pt modelId="{174D5B7E-CB51-43FA-A377-197D5E5F822E}" type="pres">
      <dgm:prSet presAssocID="{7D8AD3E4-5600-468D-A83D-3DCE6CFE3D1D}" presName="childComposite" presStyleCnt="0">
        <dgm:presLayoutVars>
          <dgm:chMax val="0"/>
          <dgm:chPref val="0"/>
        </dgm:presLayoutVars>
      </dgm:prSet>
      <dgm:spPr/>
    </dgm:pt>
    <dgm:pt modelId="{DA58D173-110A-43BB-94BA-0E6124C3D944}" type="pres">
      <dgm:prSet presAssocID="{7D8AD3E4-5600-468D-A83D-3DCE6CFE3D1D}" presName="ChildAccent" presStyleLbl="solidFgAcc1" presStyleIdx="4" presStyleCnt="8" custLinFactY="-34775" custLinFactNeighborY="-100000"/>
      <dgm:spPr/>
    </dgm:pt>
    <dgm:pt modelId="{C4414CD8-5149-49F2-9D5F-20B08A39ABC8}" type="pres">
      <dgm:prSet presAssocID="{7D8AD3E4-5600-468D-A83D-3DCE6CFE3D1D}" presName="Child" presStyleLbl="revTx" presStyleIdx="6" presStyleCnt="10" custLinFactNeighborX="91" custLinFactNeighborY="-46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EAC64-85BF-493D-AEC5-753D93D5DB73}" type="pres">
      <dgm:prSet presAssocID="{23AEC492-BF74-45B4-AB9D-65690B87CC2D}" presName="childComposite" presStyleCnt="0">
        <dgm:presLayoutVars>
          <dgm:chMax val="0"/>
          <dgm:chPref val="0"/>
        </dgm:presLayoutVars>
      </dgm:prSet>
      <dgm:spPr/>
    </dgm:pt>
    <dgm:pt modelId="{8441C4E3-3D7F-491D-9138-D20FA1DB1A4E}" type="pres">
      <dgm:prSet presAssocID="{23AEC492-BF74-45B4-AB9D-65690B87CC2D}" presName="ChildAccent" presStyleLbl="solidFgAcc1" presStyleIdx="5" presStyleCnt="8" custLinFactNeighborY="-14217"/>
      <dgm:spPr/>
    </dgm:pt>
    <dgm:pt modelId="{A879D5D1-919F-4E10-8B1A-670DF9769ECC}" type="pres">
      <dgm:prSet presAssocID="{23AEC492-BF74-45B4-AB9D-65690B87CC2D}" presName="Child" presStyleLbl="revTx" presStyleIdx="7" presStyleCnt="10" custLinFactNeighborX="91" custLinFactNeighborY="48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49CC4-6D2F-47E4-A965-FD073908909D}" type="pres">
      <dgm:prSet presAssocID="{84CB56ED-3D1B-49E1-A922-D09FB9CB279E}" presName="childComposite" presStyleCnt="0">
        <dgm:presLayoutVars>
          <dgm:chMax val="0"/>
          <dgm:chPref val="0"/>
        </dgm:presLayoutVars>
      </dgm:prSet>
      <dgm:spPr/>
    </dgm:pt>
    <dgm:pt modelId="{D6BDD4F4-6C92-47AB-9528-706CD6959D2A}" type="pres">
      <dgm:prSet presAssocID="{84CB56ED-3D1B-49E1-A922-D09FB9CB279E}" presName="ChildAccent" presStyleLbl="solidFgAcc1" presStyleIdx="6" presStyleCnt="8" custLinFactY="51681" custLinFactNeighborY="100000"/>
      <dgm:spPr/>
    </dgm:pt>
    <dgm:pt modelId="{01FC8D90-0CF9-46D9-B146-EECFC382DB05}" type="pres">
      <dgm:prSet presAssocID="{84CB56ED-3D1B-49E1-A922-D09FB9CB279E}" presName="Child" presStyleLbl="revTx" presStyleIdx="8" presStyleCnt="10" custLinFactNeighborY="75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9AEB-C552-4B84-BCB0-BC44748E7570}" type="pres">
      <dgm:prSet presAssocID="{65E63EAD-807D-41EB-A8F3-6D42FAF8ADCE}" presName="childComposite" presStyleCnt="0">
        <dgm:presLayoutVars>
          <dgm:chMax val="0"/>
          <dgm:chPref val="0"/>
        </dgm:presLayoutVars>
      </dgm:prSet>
      <dgm:spPr/>
    </dgm:pt>
    <dgm:pt modelId="{CC8EA621-81B0-42C6-A675-5649562E2622}" type="pres">
      <dgm:prSet presAssocID="{65E63EAD-807D-41EB-A8F3-6D42FAF8ADCE}" presName="ChildAccent" presStyleLbl="solidFgAcc1" presStyleIdx="7" presStyleCnt="8" custLinFactY="189940" custLinFactNeighborY="200000"/>
      <dgm:spPr/>
    </dgm:pt>
    <dgm:pt modelId="{BDB7903D-C196-40CF-8C72-08C43B5F1F00}" type="pres">
      <dgm:prSet presAssocID="{65E63EAD-807D-41EB-A8F3-6D42FAF8ADCE}" presName="Child" presStyleLbl="revTx" presStyleIdx="9" presStyleCnt="10" custLinFactY="6728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B16EB1-B264-40CB-892B-FFA971A4C61F}" type="presOf" srcId="{8DEE31ED-D99D-4972-9C54-31454C6A647F}" destId="{0F5C26A0-2A8F-49BC-B704-AB432114EDBE}" srcOrd="0" destOrd="0" presId="urn:microsoft.com/office/officeart/2008/layout/SquareAccentList"/>
    <dgm:cxn modelId="{E500B251-2E16-41EA-BFDE-3B66F6FDBB98}" type="presOf" srcId="{A69CCA2F-B3CA-4E97-9D68-313586860951}" destId="{09424B9C-FB17-4D65-B26C-17D0DE9803FF}" srcOrd="0" destOrd="0" presId="urn:microsoft.com/office/officeart/2008/layout/SquareAccentList"/>
    <dgm:cxn modelId="{7440BFCF-00FF-4D9B-910D-E085B23C3769}" type="presOf" srcId="{F408ECC5-9E13-4D1E-A831-188B0EBEE087}" destId="{4BFB49A7-1D47-48D6-AB96-19116A4AF60F}" srcOrd="0" destOrd="0" presId="urn:microsoft.com/office/officeart/2008/layout/SquareAccentList"/>
    <dgm:cxn modelId="{D16F5C42-5721-4710-9D80-0D9C01EB14BF}" srcId="{778BF732-0233-4297-99CD-BDACA1676891}" destId="{A69CCA2F-B3CA-4E97-9D68-313586860951}" srcOrd="3" destOrd="0" parTransId="{727F2C2A-5B95-4CCE-9905-27086FE84092}" sibTransId="{C0253E7A-43FD-4A50-AD93-E90C6BC6B1BF}"/>
    <dgm:cxn modelId="{8016099B-E68A-44E3-8684-FB0954172BED}" srcId="{3774C7C1-90FB-48F6-9C69-CB5B19445B49}" destId="{7D8AD3E4-5600-468D-A83D-3DCE6CFE3D1D}" srcOrd="0" destOrd="0" parTransId="{A88342A7-BC15-4D9A-96A6-CB1F28CAC009}" sibTransId="{A2EEA803-FBEF-4159-ABD6-BCD1BE6FD507}"/>
    <dgm:cxn modelId="{E2ECD18C-3DDE-47D1-852A-BF229DA7E795}" type="presOf" srcId="{23AEC492-BF74-45B4-AB9D-65690B87CC2D}" destId="{A879D5D1-919F-4E10-8B1A-670DF9769ECC}" srcOrd="0" destOrd="0" presId="urn:microsoft.com/office/officeart/2008/layout/SquareAccentList"/>
    <dgm:cxn modelId="{094F3B34-18F6-4A5D-A5B8-A607B0644439}" type="presOf" srcId="{7D8AD3E4-5600-468D-A83D-3DCE6CFE3D1D}" destId="{C4414CD8-5149-49F2-9D5F-20B08A39ABC8}" srcOrd="0" destOrd="0" presId="urn:microsoft.com/office/officeart/2008/layout/SquareAccentList"/>
    <dgm:cxn modelId="{E8C5A8B6-EF9A-4A5F-A44B-8F3D19FE81CC}" type="presOf" srcId="{65E63EAD-807D-41EB-A8F3-6D42FAF8ADCE}" destId="{BDB7903D-C196-40CF-8C72-08C43B5F1F00}" srcOrd="0" destOrd="0" presId="urn:microsoft.com/office/officeart/2008/layout/SquareAccentList"/>
    <dgm:cxn modelId="{C1D8CF8F-3E02-4952-957B-A895E1E41EAF}" srcId="{3774C7C1-90FB-48F6-9C69-CB5B19445B49}" destId="{23AEC492-BF74-45B4-AB9D-65690B87CC2D}" srcOrd="1" destOrd="0" parTransId="{AED7371C-2D5A-468E-8D1B-26C84AFE6ECC}" sibTransId="{EFA6389D-024C-4530-AC65-461902455C17}"/>
    <dgm:cxn modelId="{FFD7881F-BE85-4026-A605-841C2EE19732}" type="presOf" srcId="{778BF732-0233-4297-99CD-BDACA1676891}" destId="{5566E8A4-7730-4684-800B-2B0C827234C8}" srcOrd="0" destOrd="0" presId="urn:microsoft.com/office/officeart/2008/layout/SquareAccentList"/>
    <dgm:cxn modelId="{6E65F88D-A767-40DD-8054-231CC1D0054C}" srcId="{F408ECC5-9E13-4D1E-A831-188B0EBEE087}" destId="{778BF732-0233-4297-99CD-BDACA1676891}" srcOrd="0" destOrd="0" parTransId="{FBDF8AB4-F3C3-4618-8806-69B7CB849D2D}" sibTransId="{8466279A-FF5B-47FD-9191-625A4D2C947A}"/>
    <dgm:cxn modelId="{8489A07F-CD13-4C32-BEAF-21A6DE5EA13B}" srcId="{778BF732-0233-4297-99CD-BDACA1676891}" destId="{8DEE31ED-D99D-4972-9C54-31454C6A647F}" srcOrd="1" destOrd="0" parTransId="{5C7E487D-3058-4CA8-98F9-D3DE23F575DE}" sibTransId="{7C9F88F6-2A3C-4999-B0D5-84858D802DC3}"/>
    <dgm:cxn modelId="{0C2755AB-B63D-43E1-B954-99403D21F030}" type="presOf" srcId="{3774C7C1-90FB-48F6-9C69-CB5B19445B49}" destId="{5F55099C-2C49-437E-9404-C9171A478633}" srcOrd="0" destOrd="0" presId="urn:microsoft.com/office/officeart/2008/layout/SquareAccentList"/>
    <dgm:cxn modelId="{D10F6581-3C12-4399-8EE9-8DF8714862A0}" srcId="{778BF732-0233-4297-99CD-BDACA1676891}" destId="{5B5B954C-AED6-4D5F-BD38-2715458E2F70}" srcOrd="0" destOrd="0" parTransId="{F9DC2AEA-C655-410A-8991-B9B97B6FA6B1}" sibTransId="{75D47E6C-A950-40A3-A24A-28256EFA7B38}"/>
    <dgm:cxn modelId="{9833F156-E19B-428A-96E8-8835BE48778B}" srcId="{F408ECC5-9E13-4D1E-A831-188B0EBEE087}" destId="{3774C7C1-90FB-48F6-9C69-CB5B19445B49}" srcOrd="1" destOrd="0" parTransId="{3C977BFA-C3E4-43CB-9379-DC68BDD574C7}" sibTransId="{0835F222-2855-4EDF-9F1A-FA81D7FB1DE8}"/>
    <dgm:cxn modelId="{ECD39FBD-FA6F-40FA-A568-00FEB0228528}" srcId="{3774C7C1-90FB-48F6-9C69-CB5B19445B49}" destId="{65E63EAD-807D-41EB-A8F3-6D42FAF8ADCE}" srcOrd="3" destOrd="0" parTransId="{846C0927-C83E-4CC0-91A5-65A411834AEB}" sibTransId="{5C75735E-125C-498C-A026-0EC1BA3C1049}"/>
    <dgm:cxn modelId="{80802C92-E2A6-4225-B168-312AFAEBDBCE}" type="presOf" srcId="{5B5B954C-AED6-4D5F-BD38-2715458E2F70}" destId="{078CE2D5-1BB3-409D-8B7B-34ED90664F9C}" srcOrd="0" destOrd="0" presId="urn:microsoft.com/office/officeart/2008/layout/SquareAccentList"/>
    <dgm:cxn modelId="{0DDF4F02-DFD3-4CAC-98D1-282FE39BA100}" type="presOf" srcId="{12F48AD0-C6C3-45BD-8159-9E7BADADCBCA}" destId="{40E06F60-E1AC-4DBA-8AD1-31BE51967BA2}" srcOrd="0" destOrd="0" presId="urn:microsoft.com/office/officeart/2008/layout/SquareAccentList"/>
    <dgm:cxn modelId="{A0915F6E-76FE-4D1B-A34F-C53197A4B63C}" srcId="{3774C7C1-90FB-48F6-9C69-CB5B19445B49}" destId="{84CB56ED-3D1B-49E1-A922-D09FB9CB279E}" srcOrd="2" destOrd="0" parTransId="{5B82ADB0-4E7B-4F50-8A6C-1D8D05E2EA1B}" sibTransId="{6F3F9B90-76C6-440A-9F19-5DE6FF795C3C}"/>
    <dgm:cxn modelId="{512ED583-D840-44F8-B8CF-F64643F2A5B8}" srcId="{778BF732-0233-4297-99CD-BDACA1676891}" destId="{12F48AD0-C6C3-45BD-8159-9E7BADADCBCA}" srcOrd="2" destOrd="0" parTransId="{49BD9D49-C118-428C-BEA0-DABF89BBF9DF}" sibTransId="{AD115BD8-23BF-4772-BB46-8F727235D4BC}"/>
    <dgm:cxn modelId="{6C799BC4-4910-426A-A83A-9E6A06C9EB83}" type="presOf" srcId="{84CB56ED-3D1B-49E1-A922-D09FB9CB279E}" destId="{01FC8D90-0CF9-46D9-B146-EECFC382DB05}" srcOrd="0" destOrd="0" presId="urn:microsoft.com/office/officeart/2008/layout/SquareAccentList"/>
    <dgm:cxn modelId="{ACC849C3-4971-4064-B01F-24DF2F564D3F}" type="presParOf" srcId="{4BFB49A7-1D47-48D6-AB96-19116A4AF60F}" destId="{48597B96-D727-4F19-BF32-CBDD5927F8C7}" srcOrd="0" destOrd="0" presId="urn:microsoft.com/office/officeart/2008/layout/SquareAccentList"/>
    <dgm:cxn modelId="{A123F2B7-0BDB-4DBD-A2C8-83DC087AB019}" type="presParOf" srcId="{48597B96-D727-4F19-BF32-CBDD5927F8C7}" destId="{BDDF59BA-7627-434B-B5F7-3E13ABAD6898}" srcOrd="0" destOrd="0" presId="urn:microsoft.com/office/officeart/2008/layout/SquareAccentList"/>
    <dgm:cxn modelId="{C6F40665-24BB-468C-AB4B-2D0E9441E745}" type="presParOf" srcId="{BDDF59BA-7627-434B-B5F7-3E13ABAD6898}" destId="{850DDD3A-1111-4929-8D47-727C966A8057}" srcOrd="0" destOrd="0" presId="urn:microsoft.com/office/officeart/2008/layout/SquareAccentList"/>
    <dgm:cxn modelId="{6A7368A0-709F-41CE-A7AB-A29712B884A2}" type="presParOf" srcId="{BDDF59BA-7627-434B-B5F7-3E13ABAD6898}" destId="{A39BDECB-C0FE-42CB-BEC7-6D8477800B72}" srcOrd="1" destOrd="0" presId="urn:microsoft.com/office/officeart/2008/layout/SquareAccentList"/>
    <dgm:cxn modelId="{2DFBEDF4-2CC4-4C4C-8347-D31472BF92B1}" type="presParOf" srcId="{BDDF59BA-7627-434B-B5F7-3E13ABAD6898}" destId="{5566E8A4-7730-4684-800B-2B0C827234C8}" srcOrd="2" destOrd="0" presId="urn:microsoft.com/office/officeart/2008/layout/SquareAccentList"/>
    <dgm:cxn modelId="{2EE140F5-FB13-441A-BB01-37027C71A118}" type="presParOf" srcId="{48597B96-D727-4F19-BF32-CBDD5927F8C7}" destId="{AF20E6F7-156B-4E51-B0D6-89AD7FE823BC}" srcOrd="1" destOrd="0" presId="urn:microsoft.com/office/officeart/2008/layout/SquareAccentList"/>
    <dgm:cxn modelId="{B626505A-A640-411A-8463-BF97AA98C418}" type="presParOf" srcId="{AF20E6F7-156B-4E51-B0D6-89AD7FE823BC}" destId="{DEA04AED-62DB-4F71-9071-1D1E8AF499D5}" srcOrd="0" destOrd="0" presId="urn:microsoft.com/office/officeart/2008/layout/SquareAccentList"/>
    <dgm:cxn modelId="{531D62E7-D361-443B-B01F-12141FA1C546}" type="presParOf" srcId="{DEA04AED-62DB-4F71-9071-1D1E8AF499D5}" destId="{DF711E2D-A10A-44B7-BDB9-EB82051C8AF3}" srcOrd="0" destOrd="0" presId="urn:microsoft.com/office/officeart/2008/layout/SquareAccentList"/>
    <dgm:cxn modelId="{0DF48E51-4A5A-4C40-BAB4-162F1F6C198E}" type="presParOf" srcId="{DEA04AED-62DB-4F71-9071-1D1E8AF499D5}" destId="{078CE2D5-1BB3-409D-8B7B-34ED90664F9C}" srcOrd="1" destOrd="0" presId="urn:microsoft.com/office/officeart/2008/layout/SquareAccentList"/>
    <dgm:cxn modelId="{A9BB5B2B-3A59-4E50-9221-E125451AA265}" type="presParOf" srcId="{AF20E6F7-156B-4E51-B0D6-89AD7FE823BC}" destId="{2E32A234-06AB-4FED-BB32-EE32EA1626BC}" srcOrd="1" destOrd="0" presId="urn:microsoft.com/office/officeart/2008/layout/SquareAccentList"/>
    <dgm:cxn modelId="{688726A3-ED21-4872-8180-5AAFE96387F4}" type="presParOf" srcId="{2E32A234-06AB-4FED-BB32-EE32EA1626BC}" destId="{1AFF7819-0D81-43FF-A706-503B4DC812B6}" srcOrd="0" destOrd="0" presId="urn:microsoft.com/office/officeart/2008/layout/SquareAccentList"/>
    <dgm:cxn modelId="{0D2DCD88-A9A3-4C7E-8EA1-2C1AE1312FBE}" type="presParOf" srcId="{2E32A234-06AB-4FED-BB32-EE32EA1626BC}" destId="{0F5C26A0-2A8F-49BC-B704-AB432114EDBE}" srcOrd="1" destOrd="0" presId="urn:microsoft.com/office/officeart/2008/layout/SquareAccentList"/>
    <dgm:cxn modelId="{C587340F-E0AE-461E-9B0F-06FFB4410ECD}" type="presParOf" srcId="{AF20E6F7-156B-4E51-B0D6-89AD7FE823BC}" destId="{9BF998CA-4485-45EA-917F-172897358378}" srcOrd="2" destOrd="0" presId="urn:microsoft.com/office/officeart/2008/layout/SquareAccentList"/>
    <dgm:cxn modelId="{14DA8A95-8298-43DD-934C-8E56701E4829}" type="presParOf" srcId="{9BF998CA-4485-45EA-917F-172897358378}" destId="{5C15A291-A705-42F2-BD11-CB4EC2E89515}" srcOrd="0" destOrd="0" presId="urn:microsoft.com/office/officeart/2008/layout/SquareAccentList"/>
    <dgm:cxn modelId="{19C7099D-134C-4A86-BE7B-E0E409DCAFB7}" type="presParOf" srcId="{9BF998CA-4485-45EA-917F-172897358378}" destId="{40E06F60-E1AC-4DBA-8AD1-31BE51967BA2}" srcOrd="1" destOrd="0" presId="urn:microsoft.com/office/officeart/2008/layout/SquareAccentList"/>
    <dgm:cxn modelId="{0BB035A3-C557-4ABD-A913-9930FE013A89}" type="presParOf" srcId="{AF20E6F7-156B-4E51-B0D6-89AD7FE823BC}" destId="{1C362FD5-269D-4E83-8945-456EEFF6C834}" srcOrd="3" destOrd="0" presId="urn:microsoft.com/office/officeart/2008/layout/SquareAccentList"/>
    <dgm:cxn modelId="{CC423180-C6FA-45F0-8384-1D6A9A0BFEC7}" type="presParOf" srcId="{1C362FD5-269D-4E83-8945-456EEFF6C834}" destId="{64CEB99A-BF29-43D6-A42E-C7FF1FA1F405}" srcOrd="0" destOrd="0" presId="urn:microsoft.com/office/officeart/2008/layout/SquareAccentList"/>
    <dgm:cxn modelId="{9B02F7DF-9D5D-443C-AE90-427EC3DD8C13}" type="presParOf" srcId="{1C362FD5-269D-4E83-8945-456EEFF6C834}" destId="{09424B9C-FB17-4D65-B26C-17D0DE9803FF}" srcOrd="1" destOrd="0" presId="urn:microsoft.com/office/officeart/2008/layout/SquareAccentList"/>
    <dgm:cxn modelId="{D699A0C6-D768-4A5F-9F06-E28F2229CBB9}" type="presParOf" srcId="{4BFB49A7-1D47-48D6-AB96-19116A4AF60F}" destId="{031FBE67-CB1D-4624-B7DC-C1D923648C64}" srcOrd="1" destOrd="0" presId="urn:microsoft.com/office/officeart/2008/layout/SquareAccentList"/>
    <dgm:cxn modelId="{A17CDE3B-6774-4B4C-8005-C25E0EF499A7}" type="presParOf" srcId="{031FBE67-CB1D-4624-B7DC-C1D923648C64}" destId="{FDF22351-C765-44A5-B218-633C91860C4D}" srcOrd="0" destOrd="0" presId="urn:microsoft.com/office/officeart/2008/layout/SquareAccentList"/>
    <dgm:cxn modelId="{279615F9-F0BB-4FA7-8CA9-A1502585B742}" type="presParOf" srcId="{FDF22351-C765-44A5-B218-633C91860C4D}" destId="{CC8F55A6-7C2F-4D58-A3CE-5D2924462BF2}" srcOrd="0" destOrd="0" presId="urn:microsoft.com/office/officeart/2008/layout/SquareAccentList"/>
    <dgm:cxn modelId="{DA7ABB20-9D52-4C94-A81D-02838864C25D}" type="presParOf" srcId="{FDF22351-C765-44A5-B218-633C91860C4D}" destId="{8DEF8754-E5D7-4631-8DEA-2DE6D29A919D}" srcOrd="1" destOrd="0" presId="urn:microsoft.com/office/officeart/2008/layout/SquareAccentList"/>
    <dgm:cxn modelId="{AF8F4748-A226-4D60-8B82-80D4898EFD93}" type="presParOf" srcId="{FDF22351-C765-44A5-B218-633C91860C4D}" destId="{5F55099C-2C49-437E-9404-C9171A478633}" srcOrd="2" destOrd="0" presId="urn:microsoft.com/office/officeart/2008/layout/SquareAccentList"/>
    <dgm:cxn modelId="{2B482B9B-B129-47AD-95BE-0D51A34882E8}" type="presParOf" srcId="{031FBE67-CB1D-4624-B7DC-C1D923648C64}" destId="{3333AB6A-151C-4463-AC89-8F75DEABF5DF}" srcOrd="1" destOrd="0" presId="urn:microsoft.com/office/officeart/2008/layout/SquareAccentList"/>
    <dgm:cxn modelId="{CF302FB6-8563-443A-8DD8-1EC33B2FAA54}" type="presParOf" srcId="{3333AB6A-151C-4463-AC89-8F75DEABF5DF}" destId="{174D5B7E-CB51-43FA-A377-197D5E5F822E}" srcOrd="0" destOrd="0" presId="urn:microsoft.com/office/officeart/2008/layout/SquareAccentList"/>
    <dgm:cxn modelId="{CB00B609-9130-493B-AD31-84F771C4D3BA}" type="presParOf" srcId="{174D5B7E-CB51-43FA-A377-197D5E5F822E}" destId="{DA58D173-110A-43BB-94BA-0E6124C3D944}" srcOrd="0" destOrd="0" presId="urn:microsoft.com/office/officeart/2008/layout/SquareAccentList"/>
    <dgm:cxn modelId="{BA976E8D-1A73-48E5-B81F-3BD277E506D6}" type="presParOf" srcId="{174D5B7E-CB51-43FA-A377-197D5E5F822E}" destId="{C4414CD8-5149-49F2-9D5F-20B08A39ABC8}" srcOrd="1" destOrd="0" presId="urn:microsoft.com/office/officeart/2008/layout/SquareAccentList"/>
    <dgm:cxn modelId="{FEE3BA33-EC25-4072-AAEE-87CA58597690}" type="presParOf" srcId="{3333AB6A-151C-4463-AC89-8F75DEABF5DF}" destId="{DF4EAC64-85BF-493D-AEC5-753D93D5DB73}" srcOrd="1" destOrd="0" presId="urn:microsoft.com/office/officeart/2008/layout/SquareAccentList"/>
    <dgm:cxn modelId="{BE44A3AC-AFD0-4E56-9959-C9339CB2BB19}" type="presParOf" srcId="{DF4EAC64-85BF-493D-AEC5-753D93D5DB73}" destId="{8441C4E3-3D7F-491D-9138-D20FA1DB1A4E}" srcOrd="0" destOrd="0" presId="urn:microsoft.com/office/officeart/2008/layout/SquareAccentList"/>
    <dgm:cxn modelId="{AA265E93-AD92-4B0C-ACBF-2A0ED8B91B91}" type="presParOf" srcId="{DF4EAC64-85BF-493D-AEC5-753D93D5DB73}" destId="{A879D5D1-919F-4E10-8B1A-670DF9769ECC}" srcOrd="1" destOrd="0" presId="urn:microsoft.com/office/officeart/2008/layout/SquareAccentList"/>
    <dgm:cxn modelId="{402F2296-F0E9-4993-B9E5-CC3177277A42}" type="presParOf" srcId="{3333AB6A-151C-4463-AC89-8F75DEABF5DF}" destId="{35849CC4-6D2F-47E4-A965-FD073908909D}" srcOrd="2" destOrd="0" presId="urn:microsoft.com/office/officeart/2008/layout/SquareAccentList"/>
    <dgm:cxn modelId="{822F23A5-9B9E-4CE0-B743-AFFF62853C39}" type="presParOf" srcId="{35849CC4-6D2F-47E4-A965-FD073908909D}" destId="{D6BDD4F4-6C92-47AB-9528-706CD6959D2A}" srcOrd="0" destOrd="0" presId="urn:microsoft.com/office/officeart/2008/layout/SquareAccentList"/>
    <dgm:cxn modelId="{9A3BC240-1642-471D-87E8-CB96EE7E5FA3}" type="presParOf" srcId="{35849CC4-6D2F-47E4-A965-FD073908909D}" destId="{01FC8D90-0CF9-46D9-B146-EECFC382DB05}" srcOrd="1" destOrd="0" presId="urn:microsoft.com/office/officeart/2008/layout/SquareAccentList"/>
    <dgm:cxn modelId="{83BF9473-CAE6-4AA5-961E-26A3FE04F648}" type="presParOf" srcId="{3333AB6A-151C-4463-AC89-8F75DEABF5DF}" destId="{7CB59AEB-C552-4B84-BCB0-BC44748E7570}" srcOrd="3" destOrd="0" presId="urn:microsoft.com/office/officeart/2008/layout/SquareAccentList"/>
    <dgm:cxn modelId="{7D713E5D-6B71-4DDD-91F1-B693C2282CA7}" type="presParOf" srcId="{7CB59AEB-C552-4B84-BCB0-BC44748E7570}" destId="{CC8EA621-81B0-42C6-A675-5649562E2622}" srcOrd="0" destOrd="0" presId="urn:microsoft.com/office/officeart/2008/layout/SquareAccentList"/>
    <dgm:cxn modelId="{5918F79B-9E8A-40F7-BEA1-E834A6BDCD05}" type="presParOf" srcId="{7CB59AEB-C552-4B84-BCB0-BC44748E7570}" destId="{BDB7903D-C196-40CF-8C72-08C43B5F1F0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F30661-0483-48AD-8306-965300EF41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A57C0-4B62-4129-A7C1-291BB95C6FE0}">
      <dgm:prSet phldrT="[Текст]" custT="1"/>
      <dgm:spPr/>
      <dgm:t>
        <a:bodyPr/>
        <a:lstStyle/>
        <a:p>
          <a:r>
            <a:rPr lang="ru-RU" sz="2000" dirty="0" smtClean="0"/>
            <a:t>Государственные структуры</a:t>
          </a:r>
          <a:endParaRPr lang="ru-RU" sz="2000" dirty="0"/>
        </a:p>
      </dgm:t>
    </dgm:pt>
    <dgm:pt modelId="{20DCA0F1-4AA1-43BA-BA60-2B1B4C7D4B42}" type="parTrans" cxnId="{B269D78D-4666-4747-9D6D-6F526955EFAA}">
      <dgm:prSet/>
      <dgm:spPr/>
      <dgm:t>
        <a:bodyPr/>
        <a:lstStyle/>
        <a:p>
          <a:endParaRPr lang="ru-RU" sz="2000"/>
        </a:p>
      </dgm:t>
    </dgm:pt>
    <dgm:pt modelId="{CF5EE678-9D52-4FCA-95C0-67829FC480BB}" type="sibTrans" cxnId="{B269D78D-4666-4747-9D6D-6F526955EFAA}">
      <dgm:prSet/>
      <dgm:spPr/>
      <dgm:t>
        <a:bodyPr/>
        <a:lstStyle/>
        <a:p>
          <a:endParaRPr lang="ru-RU" sz="2000"/>
        </a:p>
      </dgm:t>
    </dgm:pt>
    <dgm:pt modelId="{60C50C1D-D217-46C8-A598-109491B3A1CC}">
      <dgm:prSet phldrT="[Текст]" custT="1"/>
      <dgm:spPr/>
      <dgm:t>
        <a:bodyPr/>
        <a:lstStyle/>
        <a:p>
          <a:r>
            <a:rPr lang="ru-RU" sz="2000" dirty="0" smtClean="0"/>
            <a:t>Образовательные учреждения (КГМА, КРСУ и т.д.)</a:t>
          </a:r>
          <a:endParaRPr lang="ru-RU" sz="2000" dirty="0"/>
        </a:p>
      </dgm:t>
    </dgm:pt>
    <dgm:pt modelId="{0BE23DC1-7C40-46CB-AD2F-27A03A094FE4}" type="parTrans" cxnId="{9CC090B2-8038-48A9-846E-68A0B6473CBA}">
      <dgm:prSet/>
      <dgm:spPr/>
      <dgm:t>
        <a:bodyPr/>
        <a:lstStyle/>
        <a:p>
          <a:endParaRPr lang="ru-RU" sz="2000"/>
        </a:p>
      </dgm:t>
    </dgm:pt>
    <dgm:pt modelId="{1FBA3196-0C32-409C-9A55-A402B6A0AD05}" type="sibTrans" cxnId="{9CC090B2-8038-48A9-846E-68A0B6473CBA}">
      <dgm:prSet/>
      <dgm:spPr/>
      <dgm:t>
        <a:bodyPr/>
        <a:lstStyle/>
        <a:p>
          <a:endParaRPr lang="ru-RU" sz="2000"/>
        </a:p>
      </dgm:t>
    </dgm:pt>
    <dgm:pt modelId="{2AB2595E-BF46-4E7B-A210-7E5D88DE4B82}">
      <dgm:prSet phldrT="[Текст]" custT="1"/>
      <dgm:spPr/>
      <dgm:t>
        <a:bodyPr/>
        <a:lstStyle/>
        <a:p>
          <a:r>
            <a:rPr lang="ru-RU" sz="2000" dirty="0" smtClean="0"/>
            <a:t>Национальные центры и НИИ</a:t>
          </a:r>
          <a:endParaRPr lang="ru-RU" sz="2000" dirty="0"/>
        </a:p>
      </dgm:t>
    </dgm:pt>
    <dgm:pt modelId="{741F198D-BEC1-4424-8A11-43ED3624086B}" type="parTrans" cxnId="{ED219F52-BB0E-4794-93B8-02A4949B71D9}">
      <dgm:prSet/>
      <dgm:spPr/>
      <dgm:t>
        <a:bodyPr/>
        <a:lstStyle/>
        <a:p>
          <a:endParaRPr lang="ru-RU" sz="2000"/>
        </a:p>
      </dgm:t>
    </dgm:pt>
    <dgm:pt modelId="{C0C97446-8A8A-4C33-A2F3-AC36455AAA35}" type="sibTrans" cxnId="{ED219F52-BB0E-4794-93B8-02A4949B71D9}">
      <dgm:prSet/>
      <dgm:spPr/>
      <dgm:t>
        <a:bodyPr/>
        <a:lstStyle/>
        <a:p>
          <a:endParaRPr lang="ru-RU" sz="2000"/>
        </a:p>
      </dgm:t>
    </dgm:pt>
    <dgm:pt modelId="{126C03C6-F5F8-4D0E-B071-0F6934310BFE}">
      <dgm:prSet phldrT="[Текст]" custT="1"/>
      <dgm:spPr/>
      <dgm:t>
        <a:bodyPr/>
        <a:lstStyle/>
        <a:p>
          <a:r>
            <a:rPr lang="ru-RU" sz="2000" dirty="0" smtClean="0"/>
            <a:t>Частные структуры</a:t>
          </a:r>
          <a:endParaRPr lang="ru-RU" sz="2000" dirty="0"/>
        </a:p>
      </dgm:t>
    </dgm:pt>
    <dgm:pt modelId="{2514C130-2740-4FAF-A53F-FE5898D46C54}" type="parTrans" cxnId="{A5537819-A375-42AD-A952-6BB15DCFD610}">
      <dgm:prSet/>
      <dgm:spPr/>
      <dgm:t>
        <a:bodyPr/>
        <a:lstStyle/>
        <a:p>
          <a:endParaRPr lang="ru-RU" sz="2000"/>
        </a:p>
      </dgm:t>
    </dgm:pt>
    <dgm:pt modelId="{728B43C5-FDBF-4E9A-A541-50F4397BC727}" type="sibTrans" cxnId="{A5537819-A375-42AD-A952-6BB15DCFD610}">
      <dgm:prSet/>
      <dgm:spPr/>
      <dgm:t>
        <a:bodyPr/>
        <a:lstStyle/>
        <a:p>
          <a:endParaRPr lang="ru-RU" sz="2000"/>
        </a:p>
      </dgm:t>
    </dgm:pt>
    <dgm:pt modelId="{65A792CC-54F5-464F-A10F-5E96D05DBC37}">
      <dgm:prSet phldrT="[Текст]" custT="1"/>
      <dgm:spPr/>
      <dgm:t>
        <a:bodyPr/>
        <a:lstStyle/>
        <a:p>
          <a:r>
            <a:rPr lang="ru-RU" sz="2000" dirty="0" smtClean="0"/>
            <a:t>Некоммерческие организации</a:t>
          </a:r>
          <a:endParaRPr lang="ru-RU" sz="2000" dirty="0"/>
        </a:p>
      </dgm:t>
    </dgm:pt>
    <dgm:pt modelId="{E6276420-B11C-4CCC-8ADB-6589E0E9ABF9}" type="parTrans" cxnId="{2F34A988-9D8D-4F72-A22B-7F0478109738}">
      <dgm:prSet/>
      <dgm:spPr/>
      <dgm:t>
        <a:bodyPr/>
        <a:lstStyle/>
        <a:p>
          <a:endParaRPr lang="ru-RU" sz="2000"/>
        </a:p>
      </dgm:t>
    </dgm:pt>
    <dgm:pt modelId="{C4EF3D99-A296-48AD-A020-CBCB154DCB19}" type="sibTrans" cxnId="{2F34A988-9D8D-4F72-A22B-7F0478109738}">
      <dgm:prSet/>
      <dgm:spPr/>
      <dgm:t>
        <a:bodyPr/>
        <a:lstStyle/>
        <a:p>
          <a:endParaRPr lang="ru-RU" sz="2000"/>
        </a:p>
      </dgm:t>
    </dgm:pt>
    <dgm:pt modelId="{A432A1BA-FE30-4839-A024-363A81CD6B1F}">
      <dgm:prSet phldrT="[Текст]" custT="1"/>
      <dgm:spPr/>
      <dgm:t>
        <a:bodyPr/>
        <a:lstStyle/>
        <a:p>
          <a:r>
            <a:rPr lang="ru-RU" sz="2000" dirty="0" smtClean="0"/>
            <a:t>Частные консалтинговые компании</a:t>
          </a:r>
          <a:endParaRPr lang="ru-RU" sz="2000" dirty="0"/>
        </a:p>
      </dgm:t>
    </dgm:pt>
    <dgm:pt modelId="{2539D4DA-B945-4904-A746-7FA7872640F5}" type="parTrans" cxnId="{F090A066-2B86-4A60-92EC-397302636846}">
      <dgm:prSet/>
      <dgm:spPr/>
      <dgm:t>
        <a:bodyPr/>
        <a:lstStyle/>
        <a:p>
          <a:endParaRPr lang="ru-RU" sz="2000"/>
        </a:p>
      </dgm:t>
    </dgm:pt>
    <dgm:pt modelId="{88111490-60BB-4B21-9C8F-1AB776424CB1}" type="sibTrans" cxnId="{F090A066-2B86-4A60-92EC-397302636846}">
      <dgm:prSet/>
      <dgm:spPr/>
      <dgm:t>
        <a:bodyPr/>
        <a:lstStyle/>
        <a:p>
          <a:endParaRPr lang="ru-RU" sz="2000"/>
        </a:p>
      </dgm:t>
    </dgm:pt>
    <dgm:pt modelId="{40128DF5-94AE-455E-A0C9-D8D28222C114}">
      <dgm:prSet phldrT="[Текст]" custT="1"/>
      <dgm:spPr/>
      <dgm:t>
        <a:bodyPr/>
        <a:lstStyle/>
        <a:p>
          <a:r>
            <a:rPr lang="ru-RU" sz="2000" dirty="0" smtClean="0"/>
            <a:t>Внешние структуры</a:t>
          </a:r>
          <a:endParaRPr lang="ru-RU" sz="2000" dirty="0"/>
        </a:p>
      </dgm:t>
    </dgm:pt>
    <dgm:pt modelId="{2AEEF03D-3338-4BD1-9B19-2E38769B63E7}" type="parTrans" cxnId="{D3CE5C05-8B10-472A-A428-190119DA9460}">
      <dgm:prSet/>
      <dgm:spPr/>
      <dgm:t>
        <a:bodyPr/>
        <a:lstStyle/>
        <a:p>
          <a:endParaRPr lang="ru-RU" sz="2000"/>
        </a:p>
      </dgm:t>
    </dgm:pt>
    <dgm:pt modelId="{9B9B178F-8A61-49D1-9CA7-1BD7D288F361}" type="sibTrans" cxnId="{D3CE5C05-8B10-472A-A428-190119DA9460}">
      <dgm:prSet/>
      <dgm:spPr/>
      <dgm:t>
        <a:bodyPr/>
        <a:lstStyle/>
        <a:p>
          <a:endParaRPr lang="ru-RU" sz="2000"/>
        </a:p>
      </dgm:t>
    </dgm:pt>
    <dgm:pt modelId="{7DFB4344-8F25-4C06-9AC7-E527E4D5F1B4}">
      <dgm:prSet phldrT="[Текст]" custT="1"/>
      <dgm:spPr/>
      <dgm:t>
        <a:bodyPr/>
        <a:lstStyle/>
        <a:p>
          <a:r>
            <a:rPr lang="ru-RU" sz="2000" dirty="0" smtClean="0"/>
            <a:t>Проекты международных организаций</a:t>
          </a:r>
          <a:endParaRPr lang="ru-RU" sz="2000" dirty="0"/>
        </a:p>
      </dgm:t>
    </dgm:pt>
    <dgm:pt modelId="{F0793631-22D9-44FC-81D2-60A835A33C5E}" type="parTrans" cxnId="{925BDDFB-3651-47C6-8135-E970A746517D}">
      <dgm:prSet/>
      <dgm:spPr/>
      <dgm:t>
        <a:bodyPr/>
        <a:lstStyle/>
        <a:p>
          <a:endParaRPr lang="ru-RU" sz="2000"/>
        </a:p>
      </dgm:t>
    </dgm:pt>
    <dgm:pt modelId="{A6B32639-B513-4B6C-BD28-94C2A3FAE243}" type="sibTrans" cxnId="{925BDDFB-3651-47C6-8135-E970A746517D}">
      <dgm:prSet/>
      <dgm:spPr/>
      <dgm:t>
        <a:bodyPr/>
        <a:lstStyle/>
        <a:p>
          <a:endParaRPr lang="ru-RU" sz="2000"/>
        </a:p>
      </dgm:t>
    </dgm:pt>
    <dgm:pt modelId="{A7653784-842A-4DED-BAC4-2E1107AF1871}">
      <dgm:prSet phldrT="[Текст]" custT="1"/>
      <dgm:spPr/>
      <dgm:t>
        <a:bodyPr/>
        <a:lstStyle/>
        <a:p>
          <a:r>
            <a:rPr lang="ru-RU" sz="2000" dirty="0" smtClean="0"/>
            <a:t>Профессиональные ассоциации</a:t>
          </a:r>
          <a:endParaRPr lang="ru-RU" sz="2000" dirty="0"/>
        </a:p>
      </dgm:t>
    </dgm:pt>
    <dgm:pt modelId="{809130F1-73E9-4C6D-B4D1-F01BC5763011}" type="parTrans" cxnId="{A6643907-6122-454D-B9FE-8C9FAE0BAC0C}">
      <dgm:prSet/>
      <dgm:spPr/>
      <dgm:t>
        <a:bodyPr/>
        <a:lstStyle/>
        <a:p>
          <a:endParaRPr lang="ru-RU" sz="2000"/>
        </a:p>
      </dgm:t>
    </dgm:pt>
    <dgm:pt modelId="{F1E7D3AF-4C9B-4C9B-A931-88BE8B8072A6}" type="sibTrans" cxnId="{A6643907-6122-454D-B9FE-8C9FAE0BAC0C}">
      <dgm:prSet/>
      <dgm:spPr/>
      <dgm:t>
        <a:bodyPr/>
        <a:lstStyle/>
        <a:p>
          <a:endParaRPr lang="ru-RU" sz="2000"/>
        </a:p>
      </dgm:t>
    </dgm:pt>
    <dgm:pt modelId="{C29B9F8C-0921-4985-9E45-E069562749CF}" type="pres">
      <dgm:prSet presAssocID="{D8F30661-0483-48AD-8306-965300EF41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849956-6143-424D-8039-746858955937}" type="pres">
      <dgm:prSet presAssocID="{BE8A57C0-4B62-4129-A7C1-291BB95C6FE0}" presName="composite" presStyleCnt="0"/>
      <dgm:spPr/>
    </dgm:pt>
    <dgm:pt modelId="{AD73D073-D138-41AB-B826-31628C5B782D}" type="pres">
      <dgm:prSet presAssocID="{BE8A57C0-4B62-4129-A7C1-291BB95C6F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DBCCB-FC15-4A7E-A31F-C7C9A17874C5}" type="pres">
      <dgm:prSet presAssocID="{BE8A57C0-4B62-4129-A7C1-291BB95C6F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D1107-9E6E-48FA-9534-39C39EF6F5BF}" type="pres">
      <dgm:prSet presAssocID="{CF5EE678-9D52-4FCA-95C0-67829FC480BB}" presName="space" presStyleCnt="0"/>
      <dgm:spPr/>
    </dgm:pt>
    <dgm:pt modelId="{ABE78913-58A6-4490-BBE2-EB191AA84CA2}" type="pres">
      <dgm:prSet presAssocID="{126C03C6-F5F8-4D0E-B071-0F6934310BFE}" presName="composite" presStyleCnt="0"/>
      <dgm:spPr/>
    </dgm:pt>
    <dgm:pt modelId="{1A331EA8-1F29-4384-91D6-203E48EFF061}" type="pres">
      <dgm:prSet presAssocID="{126C03C6-F5F8-4D0E-B071-0F6934310B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3362B-D6F0-4E98-98D5-6CAC4B89128A}" type="pres">
      <dgm:prSet presAssocID="{126C03C6-F5F8-4D0E-B071-0F6934310B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9906E-FC5D-47FC-88DE-C251E0DA0796}" type="pres">
      <dgm:prSet presAssocID="{728B43C5-FDBF-4E9A-A541-50F4397BC727}" presName="space" presStyleCnt="0"/>
      <dgm:spPr/>
    </dgm:pt>
    <dgm:pt modelId="{3D68C697-3DD6-4374-BF74-26117AF7E5FC}" type="pres">
      <dgm:prSet presAssocID="{40128DF5-94AE-455E-A0C9-D8D28222C114}" presName="composite" presStyleCnt="0"/>
      <dgm:spPr/>
    </dgm:pt>
    <dgm:pt modelId="{AA5A62DF-BA4D-4A2E-8D1D-727915AD6C9A}" type="pres">
      <dgm:prSet presAssocID="{40128DF5-94AE-455E-A0C9-D8D28222C11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9624B-5190-44ED-88CC-D64C923C7114}" type="pres">
      <dgm:prSet presAssocID="{40128DF5-94AE-455E-A0C9-D8D28222C11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537819-A375-42AD-A952-6BB15DCFD610}" srcId="{D8F30661-0483-48AD-8306-965300EF4125}" destId="{126C03C6-F5F8-4D0E-B071-0F6934310BFE}" srcOrd="1" destOrd="0" parTransId="{2514C130-2740-4FAF-A53F-FE5898D46C54}" sibTransId="{728B43C5-FDBF-4E9A-A541-50F4397BC727}"/>
    <dgm:cxn modelId="{B7FF6535-666D-4994-805C-E37342333EB5}" type="presOf" srcId="{40128DF5-94AE-455E-A0C9-D8D28222C114}" destId="{AA5A62DF-BA4D-4A2E-8D1D-727915AD6C9A}" srcOrd="0" destOrd="0" presId="urn:microsoft.com/office/officeart/2005/8/layout/hList1"/>
    <dgm:cxn modelId="{9CC090B2-8038-48A9-846E-68A0B6473CBA}" srcId="{BE8A57C0-4B62-4129-A7C1-291BB95C6FE0}" destId="{60C50C1D-D217-46C8-A598-109491B3A1CC}" srcOrd="0" destOrd="0" parTransId="{0BE23DC1-7C40-46CB-AD2F-27A03A094FE4}" sibTransId="{1FBA3196-0C32-409C-9A55-A402B6A0AD05}"/>
    <dgm:cxn modelId="{E3B26013-E759-4D15-B023-C8298CF835BD}" type="presOf" srcId="{A7653784-842A-4DED-BAC4-2E1107AF1871}" destId="{06F3362B-D6F0-4E98-98D5-6CAC4B89128A}" srcOrd="0" destOrd="2" presId="urn:microsoft.com/office/officeart/2005/8/layout/hList1"/>
    <dgm:cxn modelId="{AE1AFD02-3A09-44D6-AC87-36A73614498E}" type="presOf" srcId="{65A792CC-54F5-464F-A10F-5E96D05DBC37}" destId="{06F3362B-D6F0-4E98-98D5-6CAC4B89128A}" srcOrd="0" destOrd="0" presId="urn:microsoft.com/office/officeart/2005/8/layout/hList1"/>
    <dgm:cxn modelId="{2F34A988-9D8D-4F72-A22B-7F0478109738}" srcId="{126C03C6-F5F8-4D0E-B071-0F6934310BFE}" destId="{65A792CC-54F5-464F-A10F-5E96D05DBC37}" srcOrd="0" destOrd="0" parTransId="{E6276420-B11C-4CCC-8ADB-6589E0E9ABF9}" sibTransId="{C4EF3D99-A296-48AD-A020-CBCB154DCB19}"/>
    <dgm:cxn modelId="{20178B20-E58C-4C8D-8936-4D2B0744701E}" type="presOf" srcId="{D8F30661-0483-48AD-8306-965300EF4125}" destId="{C29B9F8C-0921-4985-9E45-E069562749CF}" srcOrd="0" destOrd="0" presId="urn:microsoft.com/office/officeart/2005/8/layout/hList1"/>
    <dgm:cxn modelId="{8A427DA4-C92D-4B07-A308-F31C6CB1AC59}" type="presOf" srcId="{126C03C6-F5F8-4D0E-B071-0F6934310BFE}" destId="{1A331EA8-1F29-4384-91D6-203E48EFF061}" srcOrd="0" destOrd="0" presId="urn:microsoft.com/office/officeart/2005/8/layout/hList1"/>
    <dgm:cxn modelId="{ED219F52-BB0E-4794-93B8-02A4949B71D9}" srcId="{BE8A57C0-4B62-4129-A7C1-291BB95C6FE0}" destId="{2AB2595E-BF46-4E7B-A210-7E5D88DE4B82}" srcOrd="1" destOrd="0" parTransId="{741F198D-BEC1-4424-8A11-43ED3624086B}" sibTransId="{C0C97446-8A8A-4C33-A2F3-AC36455AAA35}"/>
    <dgm:cxn modelId="{F1918AB8-E5D8-491B-9795-4A90BCF4B596}" type="presOf" srcId="{2AB2595E-BF46-4E7B-A210-7E5D88DE4B82}" destId="{1A3DBCCB-FC15-4A7E-A31F-C7C9A17874C5}" srcOrd="0" destOrd="1" presId="urn:microsoft.com/office/officeart/2005/8/layout/hList1"/>
    <dgm:cxn modelId="{A4D841AD-5395-4D43-9BB9-100D0AA4388D}" type="presOf" srcId="{BE8A57C0-4B62-4129-A7C1-291BB95C6FE0}" destId="{AD73D073-D138-41AB-B826-31628C5B782D}" srcOrd="0" destOrd="0" presId="urn:microsoft.com/office/officeart/2005/8/layout/hList1"/>
    <dgm:cxn modelId="{13B6ED09-6E36-44D5-B0F6-0B86B1123A93}" type="presOf" srcId="{7DFB4344-8F25-4C06-9AC7-E527E4D5F1B4}" destId="{FBC9624B-5190-44ED-88CC-D64C923C7114}" srcOrd="0" destOrd="0" presId="urn:microsoft.com/office/officeart/2005/8/layout/hList1"/>
    <dgm:cxn modelId="{F090A066-2B86-4A60-92EC-397302636846}" srcId="{126C03C6-F5F8-4D0E-B071-0F6934310BFE}" destId="{A432A1BA-FE30-4839-A024-363A81CD6B1F}" srcOrd="1" destOrd="0" parTransId="{2539D4DA-B945-4904-A746-7FA7872640F5}" sibTransId="{88111490-60BB-4B21-9C8F-1AB776424CB1}"/>
    <dgm:cxn modelId="{D3CE5C05-8B10-472A-A428-190119DA9460}" srcId="{D8F30661-0483-48AD-8306-965300EF4125}" destId="{40128DF5-94AE-455E-A0C9-D8D28222C114}" srcOrd="2" destOrd="0" parTransId="{2AEEF03D-3338-4BD1-9B19-2E38769B63E7}" sibTransId="{9B9B178F-8A61-49D1-9CA7-1BD7D288F361}"/>
    <dgm:cxn modelId="{D122F44F-7DE1-4612-A9C4-245EC7B8FEEF}" type="presOf" srcId="{60C50C1D-D217-46C8-A598-109491B3A1CC}" destId="{1A3DBCCB-FC15-4A7E-A31F-C7C9A17874C5}" srcOrd="0" destOrd="0" presId="urn:microsoft.com/office/officeart/2005/8/layout/hList1"/>
    <dgm:cxn modelId="{925BDDFB-3651-47C6-8135-E970A746517D}" srcId="{40128DF5-94AE-455E-A0C9-D8D28222C114}" destId="{7DFB4344-8F25-4C06-9AC7-E527E4D5F1B4}" srcOrd="0" destOrd="0" parTransId="{F0793631-22D9-44FC-81D2-60A835A33C5E}" sibTransId="{A6B32639-B513-4B6C-BD28-94C2A3FAE243}"/>
    <dgm:cxn modelId="{B269D78D-4666-4747-9D6D-6F526955EFAA}" srcId="{D8F30661-0483-48AD-8306-965300EF4125}" destId="{BE8A57C0-4B62-4129-A7C1-291BB95C6FE0}" srcOrd="0" destOrd="0" parTransId="{20DCA0F1-4AA1-43BA-BA60-2B1B4C7D4B42}" sibTransId="{CF5EE678-9D52-4FCA-95C0-67829FC480BB}"/>
    <dgm:cxn modelId="{A6643907-6122-454D-B9FE-8C9FAE0BAC0C}" srcId="{126C03C6-F5F8-4D0E-B071-0F6934310BFE}" destId="{A7653784-842A-4DED-BAC4-2E1107AF1871}" srcOrd="2" destOrd="0" parTransId="{809130F1-73E9-4C6D-B4D1-F01BC5763011}" sibTransId="{F1E7D3AF-4C9B-4C9B-A931-88BE8B8072A6}"/>
    <dgm:cxn modelId="{EB60CF3C-1730-450C-B9D7-EB4964821764}" type="presOf" srcId="{A432A1BA-FE30-4839-A024-363A81CD6B1F}" destId="{06F3362B-D6F0-4E98-98D5-6CAC4B89128A}" srcOrd="0" destOrd="1" presId="urn:microsoft.com/office/officeart/2005/8/layout/hList1"/>
    <dgm:cxn modelId="{B251A7E2-404A-47E6-B886-21BC71E31F97}" type="presParOf" srcId="{C29B9F8C-0921-4985-9E45-E069562749CF}" destId="{43849956-6143-424D-8039-746858955937}" srcOrd="0" destOrd="0" presId="urn:microsoft.com/office/officeart/2005/8/layout/hList1"/>
    <dgm:cxn modelId="{8120B46F-1918-43AD-B531-659DBF09E45B}" type="presParOf" srcId="{43849956-6143-424D-8039-746858955937}" destId="{AD73D073-D138-41AB-B826-31628C5B782D}" srcOrd="0" destOrd="0" presId="urn:microsoft.com/office/officeart/2005/8/layout/hList1"/>
    <dgm:cxn modelId="{8C355CEB-29C9-412A-B325-29A8BF4E8107}" type="presParOf" srcId="{43849956-6143-424D-8039-746858955937}" destId="{1A3DBCCB-FC15-4A7E-A31F-C7C9A17874C5}" srcOrd="1" destOrd="0" presId="urn:microsoft.com/office/officeart/2005/8/layout/hList1"/>
    <dgm:cxn modelId="{FC7B1281-0E67-4914-94D5-A679DD8184CA}" type="presParOf" srcId="{C29B9F8C-0921-4985-9E45-E069562749CF}" destId="{8A4D1107-9E6E-48FA-9534-39C39EF6F5BF}" srcOrd="1" destOrd="0" presId="urn:microsoft.com/office/officeart/2005/8/layout/hList1"/>
    <dgm:cxn modelId="{BF9E357C-498A-4438-886A-1123EB604FD8}" type="presParOf" srcId="{C29B9F8C-0921-4985-9E45-E069562749CF}" destId="{ABE78913-58A6-4490-BBE2-EB191AA84CA2}" srcOrd="2" destOrd="0" presId="urn:microsoft.com/office/officeart/2005/8/layout/hList1"/>
    <dgm:cxn modelId="{69C5B31B-8040-4D5D-871C-7C7A67504A0C}" type="presParOf" srcId="{ABE78913-58A6-4490-BBE2-EB191AA84CA2}" destId="{1A331EA8-1F29-4384-91D6-203E48EFF061}" srcOrd="0" destOrd="0" presId="urn:microsoft.com/office/officeart/2005/8/layout/hList1"/>
    <dgm:cxn modelId="{296B5A63-C390-41FE-A1BE-21B81E8C8EDD}" type="presParOf" srcId="{ABE78913-58A6-4490-BBE2-EB191AA84CA2}" destId="{06F3362B-D6F0-4E98-98D5-6CAC4B89128A}" srcOrd="1" destOrd="0" presId="urn:microsoft.com/office/officeart/2005/8/layout/hList1"/>
    <dgm:cxn modelId="{8DB7D59C-3DAB-4CBA-A905-3F8F82B2D965}" type="presParOf" srcId="{C29B9F8C-0921-4985-9E45-E069562749CF}" destId="{ED49906E-FC5D-47FC-88DE-C251E0DA0796}" srcOrd="3" destOrd="0" presId="urn:microsoft.com/office/officeart/2005/8/layout/hList1"/>
    <dgm:cxn modelId="{B17CB2E4-E122-4C5E-8BCF-D637A6B2A863}" type="presParOf" srcId="{C29B9F8C-0921-4985-9E45-E069562749CF}" destId="{3D68C697-3DD6-4374-BF74-26117AF7E5FC}" srcOrd="4" destOrd="0" presId="urn:microsoft.com/office/officeart/2005/8/layout/hList1"/>
    <dgm:cxn modelId="{F1B4E381-D0B2-4B83-9C8C-0ADA40306404}" type="presParOf" srcId="{3D68C697-3DD6-4374-BF74-26117AF7E5FC}" destId="{AA5A62DF-BA4D-4A2E-8D1D-727915AD6C9A}" srcOrd="0" destOrd="0" presId="urn:microsoft.com/office/officeart/2005/8/layout/hList1"/>
    <dgm:cxn modelId="{6DF2D845-B41C-4EB9-B675-ABB980E4B1C0}" type="presParOf" srcId="{3D68C697-3DD6-4374-BF74-26117AF7E5FC}" destId="{FBC9624B-5190-44ED-88CC-D64C923C71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08ECC5-9E13-4D1E-A831-188B0EBEE087}" type="doc">
      <dgm:prSet loTypeId="urn:microsoft.com/office/officeart/2008/layout/SquareAccentList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78BF732-0233-4297-99CD-BDACA1676891}">
      <dgm:prSet phldrT="[Текст]" custT="1"/>
      <dgm:spPr/>
      <dgm:t>
        <a:bodyPr/>
        <a:lstStyle/>
        <a:p>
          <a:r>
            <a:rPr lang="ru-RU" sz="3600" dirty="0" smtClean="0"/>
            <a:t>Возможности</a:t>
          </a:r>
          <a:endParaRPr lang="ru-RU" sz="3600" dirty="0"/>
        </a:p>
      </dgm:t>
    </dgm:pt>
    <dgm:pt modelId="{FBDF8AB4-F3C3-4618-8806-69B7CB849D2D}" type="parTrans" cxnId="{6E65F88D-A767-40DD-8054-231CC1D0054C}">
      <dgm:prSet/>
      <dgm:spPr/>
      <dgm:t>
        <a:bodyPr/>
        <a:lstStyle/>
        <a:p>
          <a:endParaRPr lang="ru-RU"/>
        </a:p>
      </dgm:t>
    </dgm:pt>
    <dgm:pt modelId="{8466279A-FF5B-47FD-9191-625A4D2C947A}" type="sibTrans" cxnId="{6E65F88D-A767-40DD-8054-231CC1D0054C}">
      <dgm:prSet/>
      <dgm:spPr/>
      <dgm:t>
        <a:bodyPr/>
        <a:lstStyle/>
        <a:p>
          <a:endParaRPr lang="ru-RU"/>
        </a:p>
      </dgm:t>
    </dgm:pt>
    <dgm:pt modelId="{5B5B954C-AED6-4D5F-BD38-2715458E2F70}">
      <dgm:prSet phldrT="[Текст]" custT="1"/>
      <dgm:spPr/>
      <dgm:t>
        <a:bodyPr/>
        <a:lstStyle/>
        <a:p>
          <a:r>
            <a:rPr lang="ru-RU" sz="1600" dirty="0" smtClean="0"/>
            <a:t>В НСУР до 2017 года упоминается о необходимости использования научных достижений в различных сферах.</a:t>
          </a:r>
          <a:endParaRPr lang="ru-RU" sz="1600" dirty="0"/>
        </a:p>
      </dgm:t>
    </dgm:pt>
    <dgm:pt modelId="{F9DC2AEA-C655-410A-8991-B9B97B6FA6B1}" type="parTrans" cxnId="{D10F6581-3C12-4399-8EE9-8DF8714862A0}">
      <dgm:prSet/>
      <dgm:spPr/>
      <dgm:t>
        <a:bodyPr/>
        <a:lstStyle/>
        <a:p>
          <a:endParaRPr lang="ru-RU"/>
        </a:p>
      </dgm:t>
    </dgm:pt>
    <dgm:pt modelId="{75D47E6C-A950-40A3-A24A-28256EFA7B38}" type="sibTrans" cxnId="{D10F6581-3C12-4399-8EE9-8DF8714862A0}">
      <dgm:prSet/>
      <dgm:spPr/>
      <dgm:t>
        <a:bodyPr/>
        <a:lstStyle/>
        <a:p>
          <a:endParaRPr lang="ru-RU"/>
        </a:p>
      </dgm:t>
    </dgm:pt>
    <dgm:pt modelId="{8DEE31ED-D99D-4972-9C54-31454C6A647F}">
      <dgm:prSet phldrT="[Текст]" custT="1"/>
      <dgm:spPr/>
      <dgm:t>
        <a:bodyPr/>
        <a:lstStyle/>
        <a:p>
          <a:r>
            <a:rPr lang="ru-RU" sz="1600" dirty="0" smtClean="0"/>
            <a:t>Создание НИСИ говорит о понимании использования доказательств при формировании политики на уровне Правительства</a:t>
          </a:r>
          <a:endParaRPr lang="ru-RU" sz="1600" dirty="0"/>
        </a:p>
      </dgm:t>
    </dgm:pt>
    <dgm:pt modelId="{5C7E487D-3058-4CA8-98F9-D3DE23F575DE}" type="parTrans" cxnId="{8489A07F-CD13-4C32-BEAF-21A6DE5EA13B}">
      <dgm:prSet/>
      <dgm:spPr/>
      <dgm:t>
        <a:bodyPr/>
        <a:lstStyle/>
        <a:p>
          <a:endParaRPr lang="ru-RU"/>
        </a:p>
      </dgm:t>
    </dgm:pt>
    <dgm:pt modelId="{7C9F88F6-2A3C-4999-B0D5-84858D802DC3}" type="sibTrans" cxnId="{8489A07F-CD13-4C32-BEAF-21A6DE5EA13B}">
      <dgm:prSet/>
      <dgm:spPr/>
      <dgm:t>
        <a:bodyPr/>
        <a:lstStyle/>
        <a:p>
          <a:endParaRPr lang="ru-RU"/>
        </a:p>
      </dgm:t>
    </dgm:pt>
    <dgm:pt modelId="{12F48AD0-C6C3-45BD-8159-9E7BADADCBCA}">
      <dgm:prSet phldrT="[Текст]" custT="1"/>
      <dgm:spPr/>
      <dgm:t>
        <a:bodyPr/>
        <a:lstStyle/>
        <a:p>
          <a:r>
            <a:rPr lang="ru-RU" sz="1600" dirty="0" smtClean="0"/>
            <a:t>Исследовательская деятельность является важным  компонентом Плана </a:t>
          </a:r>
          <a:r>
            <a:rPr lang="ru-RU" sz="1600" dirty="0" err="1" smtClean="0"/>
            <a:t>МиО</a:t>
          </a:r>
          <a:r>
            <a:rPr lang="ru-RU" sz="1600" dirty="0" smtClean="0"/>
            <a:t> программы </a:t>
          </a:r>
          <a:r>
            <a:rPr lang="ru-RU" sz="1600" dirty="0" err="1" smtClean="0"/>
            <a:t>Ден</a:t>
          </a:r>
          <a:r>
            <a:rPr lang="ru-RU" sz="1600" dirty="0" smtClean="0"/>
            <a:t> </a:t>
          </a:r>
          <a:r>
            <a:rPr lang="ru-RU" sz="1600" dirty="0" err="1" smtClean="0"/>
            <a:t>соолук</a:t>
          </a:r>
          <a:r>
            <a:rPr lang="ru-RU" sz="1600" dirty="0" smtClean="0"/>
            <a:t> </a:t>
          </a:r>
          <a:endParaRPr lang="ru-RU" sz="1600" dirty="0"/>
        </a:p>
      </dgm:t>
    </dgm:pt>
    <dgm:pt modelId="{49BD9D49-C118-428C-BEA0-DABF89BBF9DF}" type="parTrans" cxnId="{512ED583-D840-44F8-B8CF-F64643F2A5B8}">
      <dgm:prSet/>
      <dgm:spPr/>
      <dgm:t>
        <a:bodyPr/>
        <a:lstStyle/>
        <a:p>
          <a:endParaRPr lang="ru-RU"/>
        </a:p>
      </dgm:t>
    </dgm:pt>
    <dgm:pt modelId="{AD115BD8-23BF-4772-BB46-8F727235D4BC}" type="sibTrans" cxnId="{512ED583-D840-44F8-B8CF-F64643F2A5B8}">
      <dgm:prSet/>
      <dgm:spPr/>
      <dgm:t>
        <a:bodyPr/>
        <a:lstStyle/>
        <a:p>
          <a:endParaRPr lang="ru-RU"/>
        </a:p>
      </dgm:t>
    </dgm:pt>
    <dgm:pt modelId="{3774C7C1-90FB-48F6-9C69-CB5B19445B49}">
      <dgm:prSet phldrT="[Текст]" custT="1"/>
      <dgm:spPr/>
      <dgm:t>
        <a:bodyPr/>
        <a:lstStyle/>
        <a:p>
          <a:r>
            <a:rPr lang="ru-RU" sz="3600" dirty="0" smtClean="0"/>
            <a:t>Барьеры</a:t>
          </a:r>
          <a:endParaRPr lang="ru-RU" sz="3600" dirty="0"/>
        </a:p>
      </dgm:t>
    </dgm:pt>
    <dgm:pt modelId="{3C977BFA-C3E4-43CB-9379-DC68BDD574C7}" type="parTrans" cxnId="{9833F156-E19B-428A-96E8-8835BE48778B}">
      <dgm:prSet/>
      <dgm:spPr/>
      <dgm:t>
        <a:bodyPr/>
        <a:lstStyle/>
        <a:p>
          <a:endParaRPr lang="ru-RU"/>
        </a:p>
      </dgm:t>
    </dgm:pt>
    <dgm:pt modelId="{0835F222-2855-4EDF-9F1A-FA81D7FB1DE8}" type="sibTrans" cxnId="{9833F156-E19B-428A-96E8-8835BE48778B}">
      <dgm:prSet/>
      <dgm:spPr/>
      <dgm:t>
        <a:bodyPr/>
        <a:lstStyle/>
        <a:p>
          <a:endParaRPr lang="ru-RU"/>
        </a:p>
      </dgm:t>
    </dgm:pt>
    <dgm:pt modelId="{7D8AD3E4-5600-468D-A83D-3DCE6CFE3D1D}">
      <dgm:prSet phldrT="[Текст]" custT="1"/>
      <dgm:spPr/>
      <dgm:t>
        <a:bodyPr/>
        <a:lstStyle/>
        <a:p>
          <a:r>
            <a:rPr lang="ru-RU" sz="1600" dirty="0" smtClean="0"/>
            <a:t>Низкий уровень государственного финансирования как науки в целом, так и исследовательской деятельности в частности.</a:t>
          </a:r>
          <a:endParaRPr lang="ru-RU" sz="1600" dirty="0"/>
        </a:p>
      </dgm:t>
    </dgm:pt>
    <dgm:pt modelId="{A88342A7-BC15-4D9A-96A6-CB1F28CAC009}" type="parTrans" cxnId="{8016099B-E68A-44E3-8684-FB0954172BED}">
      <dgm:prSet/>
      <dgm:spPr/>
      <dgm:t>
        <a:bodyPr/>
        <a:lstStyle/>
        <a:p>
          <a:endParaRPr lang="ru-RU"/>
        </a:p>
      </dgm:t>
    </dgm:pt>
    <dgm:pt modelId="{A2EEA803-FBEF-4159-ABD6-BCD1BE6FD507}" type="sibTrans" cxnId="{8016099B-E68A-44E3-8684-FB0954172BED}">
      <dgm:prSet/>
      <dgm:spPr/>
      <dgm:t>
        <a:bodyPr/>
        <a:lstStyle/>
        <a:p>
          <a:endParaRPr lang="ru-RU"/>
        </a:p>
      </dgm:t>
    </dgm:pt>
    <dgm:pt modelId="{23AEC492-BF74-45B4-AB9D-65690B87CC2D}">
      <dgm:prSet phldrT="[Текст]" custT="1"/>
      <dgm:spPr/>
      <dgm:t>
        <a:bodyPr/>
        <a:lstStyle/>
        <a:p>
          <a:r>
            <a:rPr lang="ru-RU" sz="1600" dirty="0" smtClean="0"/>
            <a:t>Отсутствие механизма определения приоритетных тем для исследовательской деятельности в секторе здравоохранения.</a:t>
          </a:r>
          <a:endParaRPr lang="ru-RU" sz="1600" dirty="0"/>
        </a:p>
      </dgm:t>
    </dgm:pt>
    <dgm:pt modelId="{AED7371C-2D5A-468E-8D1B-26C84AFE6ECC}" type="parTrans" cxnId="{C1D8CF8F-3E02-4952-957B-A895E1E41EAF}">
      <dgm:prSet/>
      <dgm:spPr/>
      <dgm:t>
        <a:bodyPr/>
        <a:lstStyle/>
        <a:p>
          <a:endParaRPr lang="ru-RU"/>
        </a:p>
      </dgm:t>
    </dgm:pt>
    <dgm:pt modelId="{EFA6389D-024C-4530-AC65-461902455C17}" type="sibTrans" cxnId="{C1D8CF8F-3E02-4952-957B-A895E1E41EAF}">
      <dgm:prSet/>
      <dgm:spPr/>
      <dgm:t>
        <a:bodyPr/>
        <a:lstStyle/>
        <a:p>
          <a:endParaRPr lang="ru-RU"/>
        </a:p>
      </dgm:t>
    </dgm:pt>
    <dgm:pt modelId="{84CB56ED-3D1B-49E1-A922-D09FB9CB279E}">
      <dgm:prSet phldrT="[Текст]" custT="1"/>
      <dgm:spPr/>
      <dgm:t>
        <a:bodyPr/>
        <a:lstStyle/>
        <a:p>
          <a:r>
            <a:rPr lang="ru-RU" sz="1600" dirty="0" smtClean="0"/>
            <a:t>Использование результатов исследований в секторе здравоохранения не носит системного характера.</a:t>
          </a:r>
          <a:endParaRPr lang="ru-RU" sz="1600" dirty="0"/>
        </a:p>
      </dgm:t>
    </dgm:pt>
    <dgm:pt modelId="{5B82ADB0-4E7B-4F50-8A6C-1D8D05E2EA1B}" type="parTrans" cxnId="{A0915F6E-76FE-4D1B-A34F-C53197A4B63C}">
      <dgm:prSet/>
      <dgm:spPr/>
      <dgm:t>
        <a:bodyPr/>
        <a:lstStyle/>
        <a:p>
          <a:endParaRPr lang="ru-RU"/>
        </a:p>
      </dgm:t>
    </dgm:pt>
    <dgm:pt modelId="{6F3F9B90-76C6-440A-9F19-5DE6FF795C3C}" type="sibTrans" cxnId="{A0915F6E-76FE-4D1B-A34F-C53197A4B63C}">
      <dgm:prSet/>
      <dgm:spPr/>
      <dgm:t>
        <a:bodyPr/>
        <a:lstStyle/>
        <a:p>
          <a:endParaRPr lang="ru-RU"/>
        </a:p>
      </dgm:t>
    </dgm:pt>
    <dgm:pt modelId="{A69CCA2F-B3CA-4E97-9D68-313586860951}">
      <dgm:prSet custT="1"/>
      <dgm:spPr/>
      <dgm:t>
        <a:bodyPr/>
        <a:lstStyle/>
        <a:p>
          <a:r>
            <a:rPr lang="ru-RU" sz="1600" dirty="0" smtClean="0"/>
            <a:t>Вовлечение в исследовательскую деятельность различных заинтересованных сторон, представляющие государственные, неправительственные и международные организации.</a:t>
          </a:r>
          <a:endParaRPr lang="ru-RU" sz="1600" dirty="0"/>
        </a:p>
      </dgm:t>
    </dgm:pt>
    <dgm:pt modelId="{727F2C2A-5B95-4CCE-9905-27086FE84092}" type="parTrans" cxnId="{D16F5C42-5721-4710-9D80-0D9C01EB14BF}">
      <dgm:prSet/>
      <dgm:spPr/>
      <dgm:t>
        <a:bodyPr/>
        <a:lstStyle/>
        <a:p>
          <a:endParaRPr lang="ru-RU"/>
        </a:p>
      </dgm:t>
    </dgm:pt>
    <dgm:pt modelId="{C0253E7A-43FD-4A50-AD93-E90C6BC6B1BF}" type="sibTrans" cxnId="{D16F5C42-5721-4710-9D80-0D9C01EB14BF}">
      <dgm:prSet/>
      <dgm:spPr/>
      <dgm:t>
        <a:bodyPr/>
        <a:lstStyle/>
        <a:p>
          <a:endParaRPr lang="ru-RU"/>
        </a:p>
      </dgm:t>
    </dgm:pt>
    <dgm:pt modelId="{65E63EAD-807D-41EB-A8F3-6D42FAF8ADCE}">
      <dgm:prSet custT="1"/>
      <dgm:spPr/>
      <dgm:t>
        <a:bodyPr/>
        <a:lstStyle/>
        <a:p>
          <a:r>
            <a:rPr lang="ru-RU" sz="1600" dirty="0" smtClean="0"/>
            <a:t>Недостаточное финансирование из гос. бюджета и высокая зависимость от внешней помощи ограничивает возможности развития ФПД, в особенности в долгосрочной перспективе.</a:t>
          </a:r>
          <a:endParaRPr lang="ru-RU" sz="1600" dirty="0"/>
        </a:p>
      </dgm:t>
    </dgm:pt>
    <dgm:pt modelId="{846C0927-C83E-4CC0-91A5-65A411834AEB}" type="parTrans" cxnId="{ECD39FBD-FA6F-40FA-A568-00FEB0228528}">
      <dgm:prSet/>
      <dgm:spPr/>
      <dgm:t>
        <a:bodyPr/>
        <a:lstStyle/>
        <a:p>
          <a:endParaRPr lang="ru-RU"/>
        </a:p>
      </dgm:t>
    </dgm:pt>
    <dgm:pt modelId="{5C75735E-125C-498C-A026-0EC1BA3C1049}" type="sibTrans" cxnId="{ECD39FBD-FA6F-40FA-A568-00FEB0228528}">
      <dgm:prSet/>
      <dgm:spPr/>
      <dgm:t>
        <a:bodyPr/>
        <a:lstStyle/>
        <a:p>
          <a:endParaRPr lang="ru-RU"/>
        </a:p>
      </dgm:t>
    </dgm:pt>
    <dgm:pt modelId="{4BFB49A7-1D47-48D6-AB96-19116A4AF60F}" type="pres">
      <dgm:prSet presAssocID="{F408ECC5-9E13-4D1E-A831-188B0EBEE08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597B96-D727-4F19-BF32-CBDD5927F8C7}" type="pres">
      <dgm:prSet presAssocID="{778BF732-0233-4297-99CD-BDACA1676891}" presName="root" presStyleCnt="0">
        <dgm:presLayoutVars>
          <dgm:chMax/>
          <dgm:chPref/>
        </dgm:presLayoutVars>
      </dgm:prSet>
      <dgm:spPr/>
    </dgm:pt>
    <dgm:pt modelId="{BDDF59BA-7627-434B-B5F7-3E13ABAD6898}" type="pres">
      <dgm:prSet presAssocID="{778BF732-0233-4297-99CD-BDACA1676891}" presName="rootComposite" presStyleCnt="0">
        <dgm:presLayoutVars/>
      </dgm:prSet>
      <dgm:spPr/>
    </dgm:pt>
    <dgm:pt modelId="{850DDD3A-1111-4929-8D47-727C966A8057}" type="pres">
      <dgm:prSet presAssocID="{778BF732-0233-4297-99CD-BDACA1676891}" presName="ParentAccent" presStyleLbl="alignNode1" presStyleIdx="0" presStyleCnt="2" custLinFactNeighborY="-45154"/>
      <dgm:spPr/>
    </dgm:pt>
    <dgm:pt modelId="{A39BDECB-C0FE-42CB-BEC7-6D8477800B72}" type="pres">
      <dgm:prSet presAssocID="{778BF732-0233-4297-99CD-BDACA1676891}" presName="ParentSmallAccent" presStyleLbl="fgAcc1" presStyleIdx="0" presStyleCnt="2" custLinFactNeighborX="-1149" custLinFactNeighborY="-60143"/>
      <dgm:spPr/>
    </dgm:pt>
    <dgm:pt modelId="{5566E8A4-7730-4684-800B-2B0C827234C8}" type="pres">
      <dgm:prSet presAssocID="{778BF732-0233-4297-99CD-BDACA1676891}" presName="Parent" presStyleLbl="revTx" presStyleIdx="0" presStyleCnt="10" custScaleY="63163" custLinFactNeighborY="-815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E6F7-156B-4E51-B0D6-89AD7FE823BC}" type="pres">
      <dgm:prSet presAssocID="{778BF732-0233-4297-99CD-BDACA1676891}" presName="childShape" presStyleCnt="0">
        <dgm:presLayoutVars>
          <dgm:chMax val="0"/>
          <dgm:chPref val="0"/>
        </dgm:presLayoutVars>
      </dgm:prSet>
      <dgm:spPr/>
    </dgm:pt>
    <dgm:pt modelId="{DEA04AED-62DB-4F71-9071-1D1E8AF499D5}" type="pres">
      <dgm:prSet presAssocID="{5B5B954C-AED6-4D5F-BD38-2715458E2F70}" presName="childComposite" presStyleCnt="0">
        <dgm:presLayoutVars>
          <dgm:chMax val="0"/>
          <dgm:chPref val="0"/>
        </dgm:presLayoutVars>
      </dgm:prSet>
      <dgm:spPr/>
    </dgm:pt>
    <dgm:pt modelId="{DF711E2D-A10A-44B7-BDB9-EB82051C8AF3}" type="pres">
      <dgm:prSet presAssocID="{5B5B954C-AED6-4D5F-BD38-2715458E2F70}" presName="ChildAccent" presStyleLbl="solidFgAcc1" presStyleIdx="0" presStyleCnt="8" custLinFactNeighborY="-40893"/>
      <dgm:spPr/>
    </dgm:pt>
    <dgm:pt modelId="{078CE2D5-1BB3-409D-8B7B-34ED90664F9C}" type="pres">
      <dgm:prSet presAssocID="{5B5B954C-AED6-4D5F-BD38-2715458E2F70}" presName="Child" presStyleLbl="revTx" presStyleIdx="1" presStyleCnt="10" custLinFactNeighborX="1652" custLinFactNeighborY="-66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2A234-06AB-4FED-BB32-EE32EA1626BC}" type="pres">
      <dgm:prSet presAssocID="{8DEE31ED-D99D-4972-9C54-31454C6A647F}" presName="childComposite" presStyleCnt="0">
        <dgm:presLayoutVars>
          <dgm:chMax val="0"/>
          <dgm:chPref val="0"/>
        </dgm:presLayoutVars>
      </dgm:prSet>
      <dgm:spPr/>
    </dgm:pt>
    <dgm:pt modelId="{1AFF7819-0D81-43FF-A706-503B4DC812B6}" type="pres">
      <dgm:prSet presAssocID="{8DEE31ED-D99D-4972-9C54-31454C6A647F}" presName="ChildAccent" presStyleLbl="solidFgAcc1" presStyleIdx="1" presStyleCnt="8" custLinFactNeighborY="56195"/>
      <dgm:spPr/>
    </dgm:pt>
    <dgm:pt modelId="{0F5C26A0-2A8F-49BC-B704-AB432114EDBE}" type="pres">
      <dgm:prSet presAssocID="{8DEE31ED-D99D-4972-9C54-31454C6A647F}" presName="Child" presStyleLbl="revTx" presStyleIdx="2" presStyleCnt="10" custLinFactNeighborX="1652" custLinFactNeighborY="350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998CA-4485-45EA-917F-172897358378}" type="pres">
      <dgm:prSet presAssocID="{12F48AD0-C6C3-45BD-8159-9E7BADADCBCA}" presName="childComposite" presStyleCnt="0">
        <dgm:presLayoutVars>
          <dgm:chMax val="0"/>
          <dgm:chPref val="0"/>
        </dgm:presLayoutVars>
      </dgm:prSet>
      <dgm:spPr/>
    </dgm:pt>
    <dgm:pt modelId="{5C15A291-A705-42F2-BD11-CB4EC2E89515}" type="pres">
      <dgm:prSet presAssocID="{12F48AD0-C6C3-45BD-8159-9E7BADADCBCA}" presName="ChildAccent" presStyleLbl="solidFgAcc1" presStyleIdx="2" presStyleCnt="8" custLinFactY="4737" custLinFactNeighborY="100000"/>
      <dgm:spPr/>
    </dgm:pt>
    <dgm:pt modelId="{40E06F60-E1AC-4DBA-8AD1-31BE51967BA2}" type="pres">
      <dgm:prSet presAssocID="{12F48AD0-C6C3-45BD-8159-9E7BADADCBCA}" presName="Child" presStyleLbl="revTx" presStyleIdx="3" presStyleCnt="10" custLinFactNeighborX="1652" custLinFactNeighborY="55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62FD5-269D-4E83-8945-456EEFF6C834}" type="pres">
      <dgm:prSet presAssocID="{A69CCA2F-B3CA-4E97-9D68-313586860951}" presName="childComposite" presStyleCnt="0">
        <dgm:presLayoutVars>
          <dgm:chMax val="0"/>
          <dgm:chPref val="0"/>
        </dgm:presLayoutVars>
      </dgm:prSet>
      <dgm:spPr/>
    </dgm:pt>
    <dgm:pt modelId="{64CEB99A-BF29-43D6-A42E-C7FF1FA1F405}" type="pres">
      <dgm:prSet presAssocID="{A69CCA2F-B3CA-4E97-9D68-313586860951}" presName="ChildAccent" presStyleLbl="solidFgAcc1" presStyleIdx="3" presStyleCnt="8" custLinFactY="100000" custLinFactNeighborY="190010"/>
      <dgm:spPr/>
    </dgm:pt>
    <dgm:pt modelId="{09424B9C-FB17-4D65-B26C-17D0DE9803FF}" type="pres">
      <dgm:prSet presAssocID="{A69CCA2F-B3CA-4E97-9D68-313586860951}" presName="Child" presStyleLbl="revTx" presStyleIdx="4" presStyleCnt="10" custLinFactY="2441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FBE67-CB1D-4624-B7DC-C1D923648C64}" type="pres">
      <dgm:prSet presAssocID="{3774C7C1-90FB-48F6-9C69-CB5B19445B49}" presName="root" presStyleCnt="0">
        <dgm:presLayoutVars>
          <dgm:chMax/>
          <dgm:chPref/>
        </dgm:presLayoutVars>
      </dgm:prSet>
      <dgm:spPr/>
    </dgm:pt>
    <dgm:pt modelId="{FDF22351-C765-44A5-B218-633C91860C4D}" type="pres">
      <dgm:prSet presAssocID="{3774C7C1-90FB-48F6-9C69-CB5B19445B49}" presName="rootComposite" presStyleCnt="0">
        <dgm:presLayoutVars/>
      </dgm:prSet>
      <dgm:spPr/>
    </dgm:pt>
    <dgm:pt modelId="{CC8F55A6-7C2F-4D58-A3CE-5D2924462BF2}" type="pres">
      <dgm:prSet presAssocID="{3774C7C1-90FB-48F6-9C69-CB5B19445B49}" presName="ParentAccent" presStyleLbl="alignNode1" presStyleIdx="1" presStyleCnt="2" custLinFactNeighborY="-45154"/>
      <dgm:spPr/>
    </dgm:pt>
    <dgm:pt modelId="{8DEF8754-E5D7-4631-8DEA-2DE6D29A919D}" type="pres">
      <dgm:prSet presAssocID="{3774C7C1-90FB-48F6-9C69-CB5B19445B49}" presName="ParentSmallAccent" presStyleLbl="fgAcc1" presStyleIdx="1" presStyleCnt="2" custLinFactNeighborY="-66265"/>
      <dgm:spPr/>
    </dgm:pt>
    <dgm:pt modelId="{5F55099C-2C49-437E-9404-C9171A478633}" type="pres">
      <dgm:prSet presAssocID="{3774C7C1-90FB-48F6-9C69-CB5B19445B49}" presName="Parent" presStyleLbl="revTx" presStyleIdx="5" presStyleCnt="10" custScaleY="63163" custLinFactNeighborY="-815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3AB6A-151C-4463-AC89-8F75DEABF5DF}" type="pres">
      <dgm:prSet presAssocID="{3774C7C1-90FB-48F6-9C69-CB5B19445B49}" presName="childShape" presStyleCnt="0">
        <dgm:presLayoutVars>
          <dgm:chMax val="0"/>
          <dgm:chPref val="0"/>
        </dgm:presLayoutVars>
      </dgm:prSet>
      <dgm:spPr/>
    </dgm:pt>
    <dgm:pt modelId="{174D5B7E-CB51-43FA-A377-197D5E5F822E}" type="pres">
      <dgm:prSet presAssocID="{7D8AD3E4-5600-468D-A83D-3DCE6CFE3D1D}" presName="childComposite" presStyleCnt="0">
        <dgm:presLayoutVars>
          <dgm:chMax val="0"/>
          <dgm:chPref val="0"/>
        </dgm:presLayoutVars>
      </dgm:prSet>
      <dgm:spPr/>
    </dgm:pt>
    <dgm:pt modelId="{DA58D173-110A-43BB-94BA-0E6124C3D944}" type="pres">
      <dgm:prSet presAssocID="{7D8AD3E4-5600-468D-A83D-3DCE6CFE3D1D}" presName="ChildAccent" presStyleLbl="solidFgAcc1" presStyleIdx="4" presStyleCnt="8" custLinFactY="-34775" custLinFactNeighborY="-100000"/>
      <dgm:spPr/>
    </dgm:pt>
    <dgm:pt modelId="{C4414CD8-5149-49F2-9D5F-20B08A39ABC8}" type="pres">
      <dgm:prSet presAssocID="{7D8AD3E4-5600-468D-A83D-3DCE6CFE3D1D}" presName="Child" presStyleLbl="revTx" presStyleIdx="6" presStyleCnt="10" custLinFactNeighborX="91" custLinFactNeighborY="-46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EAC64-85BF-493D-AEC5-753D93D5DB73}" type="pres">
      <dgm:prSet presAssocID="{23AEC492-BF74-45B4-AB9D-65690B87CC2D}" presName="childComposite" presStyleCnt="0">
        <dgm:presLayoutVars>
          <dgm:chMax val="0"/>
          <dgm:chPref val="0"/>
        </dgm:presLayoutVars>
      </dgm:prSet>
      <dgm:spPr/>
    </dgm:pt>
    <dgm:pt modelId="{8441C4E3-3D7F-491D-9138-D20FA1DB1A4E}" type="pres">
      <dgm:prSet presAssocID="{23AEC492-BF74-45B4-AB9D-65690B87CC2D}" presName="ChildAccent" presStyleLbl="solidFgAcc1" presStyleIdx="5" presStyleCnt="8" custLinFactNeighborY="-14217"/>
      <dgm:spPr/>
    </dgm:pt>
    <dgm:pt modelId="{A879D5D1-919F-4E10-8B1A-670DF9769ECC}" type="pres">
      <dgm:prSet presAssocID="{23AEC492-BF74-45B4-AB9D-65690B87CC2D}" presName="Child" presStyleLbl="revTx" presStyleIdx="7" presStyleCnt="10" custLinFactNeighborX="91" custLinFactNeighborY="48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49CC4-6D2F-47E4-A965-FD073908909D}" type="pres">
      <dgm:prSet presAssocID="{84CB56ED-3D1B-49E1-A922-D09FB9CB279E}" presName="childComposite" presStyleCnt="0">
        <dgm:presLayoutVars>
          <dgm:chMax val="0"/>
          <dgm:chPref val="0"/>
        </dgm:presLayoutVars>
      </dgm:prSet>
      <dgm:spPr/>
    </dgm:pt>
    <dgm:pt modelId="{D6BDD4F4-6C92-47AB-9528-706CD6959D2A}" type="pres">
      <dgm:prSet presAssocID="{84CB56ED-3D1B-49E1-A922-D09FB9CB279E}" presName="ChildAccent" presStyleLbl="solidFgAcc1" presStyleIdx="6" presStyleCnt="8" custLinFactY="3137" custLinFactNeighborY="100000"/>
      <dgm:spPr/>
    </dgm:pt>
    <dgm:pt modelId="{01FC8D90-0CF9-46D9-B146-EECFC382DB05}" type="pres">
      <dgm:prSet presAssocID="{84CB56ED-3D1B-49E1-A922-D09FB9CB279E}" presName="Child" presStyleLbl="revTx" presStyleIdx="8" presStyleCnt="10" custLinFactNeighborY="551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9AEB-C552-4B84-BCB0-BC44748E7570}" type="pres">
      <dgm:prSet presAssocID="{65E63EAD-807D-41EB-A8F3-6D42FAF8ADCE}" presName="childComposite" presStyleCnt="0">
        <dgm:presLayoutVars>
          <dgm:chMax val="0"/>
          <dgm:chPref val="0"/>
        </dgm:presLayoutVars>
      </dgm:prSet>
      <dgm:spPr/>
    </dgm:pt>
    <dgm:pt modelId="{CC8EA621-81B0-42C6-A675-5649562E2622}" type="pres">
      <dgm:prSet presAssocID="{65E63EAD-807D-41EB-A8F3-6D42FAF8ADCE}" presName="ChildAccent" presStyleLbl="solidFgAcc1" presStyleIdx="7" presStyleCnt="8" custLinFactY="119530" custLinFactNeighborY="200000"/>
      <dgm:spPr/>
    </dgm:pt>
    <dgm:pt modelId="{BDB7903D-C196-40CF-8C72-08C43B5F1F00}" type="pres">
      <dgm:prSet presAssocID="{65E63EAD-807D-41EB-A8F3-6D42FAF8ADCE}" presName="Child" presStyleLbl="revTx" presStyleIdx="9" presStyleCnt="10" custLinFactY="2632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F5C42-5721-4710-9D80-0D9C01EB14BF}" srcId="{778BF732-0233-4297-99CD-BDACA1676891}" destId="{A69CCA2F-B3CA-4E97-9D68-313586860951}" srcOrd="3" destOrd="0" parTransId="{727F2C2A-5B95-4CCE-9905-27086FE84092}" sibTransId="{C0253E7A-43FD-4A50-AD93-E90C6BC6B1BF}"/>
    <dgm:cxn modelId="{8016099B-E68A-44E3-8684-FB0954172BED}" srcId="{3774C7C1-90FB-48F6-9C69-CB5B19445B49}" destId="{7D8AD3E4-5600-468D-A83D-3DCE6CFE3D1D}" srcOrd="0" destOrd="0" parTransId="{A88342A7-BC15-4D9A-96A6-CB1F28CAC009}" sibTransId="{A2EEA803-FBEF-4159-ABD6-BCD1BE6FD507}"/>
    <dgm:cxn modelId="{C1D8CF8F-3E02-4952-957B-A895E1E41EAF}" srcId="{3774C7C1-90FB-48F6-9C69-CB5B19445B49}" destId="{23AEC492-BF74-45B4-AB9D-65690B87CC2D}" srcOrd="1" destOrd="0" parTransId="{AED7371C-2D5A-468E-8D1B-26C84AFE6ECC}" sibTransId="{EFA6389D-024C-4530-AC65-461902455C17}"/>
    <dgm:cxn modelId="{6E65F88D-A767-40DD-8054-231CC1D0054C}" srcId="{F408ECC5-9E13-4D1E-A831-188B0EBEE087}" destId="{778BF732-0233-4297-99CD-BDACA1676891}" srcOrd="0" destOrd="0" parTransId="{FBDF8AB4-F3C3-4618-8806-69B7CB849D2D}" sibTransId="{8466279A-FF5B-47FD-9191-625A4D2C947A}"/>
    <dgm:cxn modelId="{8489A07F-CD13-4C32-BEAF-21A6DE5EA13B}" srcId="{778BF732-0233-4297-99CD-BDACA1676891}" destId="{8DEE31ED-D99D-4972-9C54-31454C6A647F}" srcOrd="1" destOrd="0" parTransId="{5C7E487D-3058-4CA8-98F9-D3DE23F575DE}" sibTransId="{7C9F88F6-2A3C-4999-B0D5-84858D802DC3}"/>
    <dgm:cxn modelId="{D10F6581-3C12-4399-8EE9-8DF8714862A0}" srcId="{778BF732-0233-4297-99CD-BDACA1676891}" destId="{5B5B954C-AED6-4D5F-BD38-2715458E2F70}" srcOrd="0" destOrd="0" parTransId="{F9DC2AEA-C655-410A-8991-B9B97B6FA6B1}" sibTransId="{75D47E6C-A950-40A3-A24A-28256EFA7B38}"/>
    <dgm:cxn modelId="{A1040F71-3BA3-48DA-81E3-149F14C45C38}" type="presOf" srcId="{23AEC492-BF74-45B4-AB9D-65690B87CC2D}" destId="{A879D5D1-919F-4E10-8B1A-670DF9769ECC}" srcOrd="0" destOrd="0" presId="urn:microsoft.com/office/officeart/2008/layout/SquareAccentList"/>
    <dgm:cxn modelId="{C904B876-BCD8-4B1A-978C-726B1643888A}" type="presOf" srcId="{8DEE31ED-D99D-4972-9C54-31454C6A647F}" destId="{0F5C26A0-2A8F-49BC-B704-AB432114EDBE}" srcOrd="0" destOrd="0" presId="urn:microsoft.com/office/officeart/2008/layout/SquareAccentList"/>
    <dgm:cxn modelId="{9833F156-E19B-428A-96E8-8835BE48778B}" srcId="{F408ECC5-9E13-4D1E-A831-188B0EBEE087}" destId="{3774C7C1-90FB-48F6-9C69-CB5B19445B49}" srcOrd="1" destOrd="0" parTransId="{3C977BFA-C3E4-43CB-9379-DC68BDD574C7}" sibTransId="{0835F222-2855-4EDF-9F1A-FA81D7FB1DE8}"/>
    <dgm:cxn modelId="{F76F4DF4-50EF-40EF-85C6-A676B7C70A94}" type="presOf" srcId="{7D8AD3E4-5600-468D-A83D-3DCE6CFE3D1D}" destId="{C4414CD8-5149-49F2-9D5F-20B08A39ABC8}" srcOrd="0" destOrd="0" presId="urn:microsoft.com/office/officeart/2008/layout/SquareAccentList"/>
    <dgm:cxn modelId="{6C4DCE5D-672F-4944-A3DF-A0F2FA5C21E4}" type="presOf" srcId="{84CB56ED-3D1B-49E1-A922-D09FB9CB279E}" destId="{01FC8D90-0CF9-46D9-B146-EECFC382DB05}" srcOrd="0" destOrd="0" presId="urn:microsoft.com/office/officeart/2008/layout/SquareAccentList"/>
    <dgm:cxn modelId="{8EBF9E3F-7AC9-429E-AE6B-2F3F021B130F}" type="presOf" srcId="{A69CCA2F-B3CA-4E97-9D68-313586860951}" destId="{09424B9C-FB17-4D65-B26C-17D0DE9803FF}" srcOrd="0" destOrd="0" presId="urn:microsoft.com/office/officeart/2008/layout/SquareAccentList"/>
    <dgm:cxn modelId="{AF4E70FE-DF15-4132-AF25-76C464456706}" type="presOf" srcId="{5B5B954C-AED6-4D5F-BD38-2715458E2F70}" destId="{078CE2D5-1BB3-409D-8B7B-34ED90664F9C}" srcOrd="0" destOrd="0" presId="urn:microsoft.com/office/officeart/2008/layout/SquareAccentList"/>
    <dgm:cxn modelId="{ECD39FBD-FA6F-40FA-A568-00FEB0228528}" srcId="{3774C7C1-90FB-48F6-9C69-CB5B19445B49}" destId="{65E63EAD-807D-41EB-A8F3-6D42FAF8ADCE}" srcOrd="3" destOrd="0" parTransId="{846C0927-C83E-4CC0-91A5-65A411834AEB}" sibTransId="{5C75735E-125C-498C-A026-0EC1BA3C1049}"/>
    <dgm:cxn modelId="{F18ECB48-267C-4713-A498-3C81CA17C057}" type="presOf" srcId="{F408ECC5-9E13-4D1E-A831-188B0EBEE087}" destId="{4BFB49A7-1D47-48D6-AB96-19116A4AF60F}" srcOrd="0" destOrd="0" presId="urn:microsoft.com/office/officeart/2008/layout/SquareAccentList"/>
    <dgm:cxn modelId="{15B9D9F9-A36F-4D9E-B785-8786AB9E0BD4}" type="presOf" srcId="{12F48AD0-C6C3-45BD-8159-9E7BADADCBCA}" destId="{40E06F60-E1AC-4DBA-8AD1-31BE51967BA2}" srcOrd="0" destOrd="0" presId="urn:microsoft.com/office/officeart/2008/layout/SquareAccentList"/>
    <dgm:cxn modelId="{D3C6CC2C-D052-4A6D-8D75-EC6E8F423F07}" type="presOf" srcId="{3774C7C1-90FB-48F6-9C69-CB5B19445B49}" destId="{5F55099C-2C49-437E-9404-C9171A478633}" srcOrd="0" destOrd="0" presId="urn:microsoft.com/office/officeart/2008/layout/SquareAccentList"/>
    <dgm:cxn modelId="{A0915F6E-76FE-4D1B-A34F-C53197A4B63C}" srcId="{3774C7C1-90FB-48F6-9C69-CB5B19445B49}" destId="{84CB56ED-3D1B-49E1-A922-D09FB9CB279E}" srcOrd="2" destOrd="0" parTransId="{5B82ADB0-4E7B-4F50-8A6C-1D8D05E2EA1B}" sibTransId="{6F3F9B90-76C6-440A-9F19-5DE6FF795C3C}"/>
    <dgm:cxn modelId="{B7FB6A2E-136E-47C7-A066-AF0E6249C06F}" type="presOf" srcId="{778BF732-0233-4297-99CD-BDACA1676891}" destId="{5566E8A4-7730-4684-800B-2B0C827234C8}" srcOrd="0" destOrd="0" presId="urn:microsoft.com/office/officeart/2008/layout/SquareAccentList"/>
    <dgm:cxn modelId="{512ED583-D840-44F8-B8CF-F64643F2A5B8}" srcId="{778BF732-0233-4297-99CD-BDACA1676891}" destId="{12F48AD0-C6C3-45BD-8159-9E7BADADCBCA}" srcOrd="2" destOrd="0" parTransId="{49BD9D49-C118-428C-BEA0-DABF89BBF9DF}" sibTransId="{AD115BD8-23BF-4772-BB46-8F727235D4BC}"/>
    <dgm:cxn modelId="{20FE2BD8-C32B-438D-9F12-B5F4E62E20D1}" type="presOf" srcId="{65E63EAD-807D-41EB-A8F3-6D42FAF8ADCE}" destId="{BDB7903D-C196-40CF-8C72-08C43B5F1F00}" srcOrd="0" destOrd="0" presId="urn:microsoft.com/office/officeart/2008/layout/SquareAccentList"/>
    <dgm:cxn modelId="{7CFE48E3-36E3-4940-951D-F0F8480E4592}" type="presParOf" srcId="{4BFB49A7-1D47-48D6-AB96-19116A4AF60F}" destId="{48597B96-D727-4F19-BF32-CBDD5927F8C7}" srcOrd="0" destOrd="0" presId="urn:microsoft.com/office/officeart/2008/layout/SquareAccentList"/>
    <dgm:cxn modelId="{0FF5A51B-2857-48E3-BFC6-05F8AF966A47}" type="presParOf" srcId="{48597B96-D727-4F19-BF32-CBDD5927F8C7}" destId="{BDDF59BA-7627-434B-B5F7-3E13ABAD6898}" srcOrd="0" destOrd="0" presId="urn:microsoft.com/office/officeart/2008/layout/SquareAccentList"/>
    <dgm:cxn modelId="{4E0244CC-1C2B-4939-BEA1-DE10EAB49F5D}" type="presParOf" srcId="{BDDF59BA-7627-434B-B5F7-3E13ABAD6898}" destId="{850DDD3A-1111-4929-8D47-727C966A8057}" srcOrd="0" destOrd="0" presId="urn:microsoft.com/office/officeart/2008/layout/SquareAccentList"/>
    <dgm:cxn modelId="{B5ABED11-F814-4C18-B7D8-5A4AC60E248F}" type="presParOf" srcId="{BDDF59BA-7627-434B-B5F7-3E13ABAD6898}" destId="{A39BDECB-C0FE-42CB-BEC7-6D8477800B72}" srcOrd="1" destOrd="0" presId="urn:microsoft.com/office/officeart/2008/layout/SquareAccentList"/>
    <dgm:cxn modelId="{802FD054-5E4A-4857-BDBE-E6D9DD044271}" type="presParOf" srcId="{BDDF59BA-7627-434B-B5F7-3E13ABAD6898}" destId="{5566E8A4-7730-4684-800B-2B0C827234C8}" srcOrd="2" destOrd="0" presId="urn:microsoft.com/office/officeart/2008/layout/SquareAccentList"/>
    <dgm:cxn modelId="{C4518A42-F9D9-4E1F-A6A9-46188F3370AA}" type="presParOf" srcId="{48597B96-D727-4F19-BF32-CBDD5927F8C7}" destId="{AF20E6F7-156B-4E51-B0D6-89AD7FE823BC}" srcOrd="1" destOrd="0" presId="urn:microsoft.com/office/officeart/2008/layout/SquareAccentList"/>
    <dgm:cxn modelId="{70A485D1-0D92-4B7C-BF09-934A12A6E82F}" type="presParOf" srcId="{AF20E6F7-156B-4E51-B0D6-89AD7FE823BC}" destId="{DEA04AED-62DB-4F71-9071-1D1E8AF499D5}" srcOrd="0" destOrd="0" presId="urn:microsoft.com/office/officeart/2008/layout/SquareAccentList"/>
    <dgm:cxn modelId="{04D07A10-3BE8-46A9-B18F-B07B18750AD5}" type="presParOf" srcId="{DEA04AED-62DB-4F71-9071-1D1E8AF499D5}" destId="{DF711E2D-A10A-44B7-BDB9-EB82051C8AF3}" srcOrd="0" destOrd="0" presId="urn:microsoft.com/office/officeart/2008/layout/SquareAccentList"/>
    <dgm:cxn modelId="{239158DF-2744-4531-A4D1-51BAFB6575F8}" type="presParOf" srcId="{DEA04AED-62DB-4F71-9071-1D1E8AF499D5}" destId="{078CE2D5-1BB3-409D-8B7B-34ED90664F9C}" srcOrd="1" destOrd="0" presId="urn:microsoft.com/office/officeart/2008/layout/SquareAccentList"/>
    <dgm:cxn modelId="{916CCBFF-18DF-44D0-A420-0540406CE328}" type="presParOf" srcId="{AF20E6F7-156B-4E51-B0D6-89AD7FE823BC}" destId="{2E32A234-06AB-4FED-BB32-EE32EA1626BC}" srcOrd="1" destOrd="0" presId="urn:microsoft.com/office/officeart/2008/layout/SquareAccentList"/>
    <dgm:cxn modelId="{7D64B747-56F6-45AC-9521-B05BD374BD2D}" type="presParOf" srcId="{2E32A234-06AB-4FED-BB32-EE32EA1626BC}" destId="{1AFF7819-0D81-43FF-A706-503B4DC812B6}" srcOrd="0" destOrd="0" presId="urn:microsoft.com/office/officeart/2008/layout/SquareAccentList"/>
    <dgm:cxn modelId="{2CD97533-3E83-4E38-A008-B8DB5AB634EF}" type="presParOf" srcId="{2E32A234-06AB-4FED-BB32-EE32EA1626BC}" destId="{0F5C26A0-2A8F-49BC-B704-AB432114EDBE}" srcOrd="1" destOrd="0" presId="urn:microsoft.com/office/officeart/2008/layout/SquareAccentList"/>
    <dgm:cxn modelId="{DACAF2A6-96E1-490B-81E7-39590E8F3E23}" type="presParOf" srcId="{AF20E6F7-156B-4E51-B0D6-89AD7FE823BC}" destId="{9BF998CA-4485-45EA-917F-172897358378}" srcOrd="2" destOrd="0" presId="urn:microsoft.com/office/officeart/2008/layout/SquareAccentList"/>
    <dgm:cxn modelId="{346A078B-1C2B-43C3-900E-625351733502}" type="presParOf" srcId="{9BF998CA-4485-45EA-917F-172897358378}" destId="{5C15A291-A705-42F2-BD11-CB4EC2E89515}" srcOrd="0" destOrd="0" presId="urn:microsoft.com/office/officeart/2008/layout/SquareAccentList"/>
    <dgm:cxn modelId="{98B368C1-5839-4257-A3A4-9E84365DE8FE}" type="presParOf" srcId="{9BF998CA-4485-45EA-917F-172897358378}" destId="{40E06F60-E1AC-4DBA-8AD1-31BE51967BA2}" srcOrd="1" destOrd="0" presId="urn:microsoft.com/office/officeart/2008/layout/SquareAccentList"/>
    <dgm:cxn modelId="{E31D3525-451E-44A0-94F1-27CC28FBCFD2}" type="presParOf" srcId="{AF20E6F7-156B-4E51-B0D6-89AD7FE823BC}" destId="{1C362FD5-269D-4E83-8945-456EEFF6C834}" srcOrd="3" destOrd="0" presId="urn:microsoft.com/office/officeart/2008/layout/SquareAccentList"/>
    <dgm:cxn modelId="{993096BC-0A6A-4409-A8FC-B8AD6B1F79D8}" type="presParOf" srcId="{1C362FD5-269D-4E83-8945-456EEFF6C834}" destId="{64CEB99A-BF29-43D6-A42E-C7FF1FA1F405}" srcOrd="0" destOrd="0" presId="urn:microsoft.com/office/officeart/2008/layout/SquareAccentList"/>
    <dgm:cxn modelId="{0B61510B-F25A-4372-A80F-095C8FC1ADE5}" type="presParOf" srcId="{1C362FD5-269D-4E83-8945-456EEFF6C834}" destId="{09424B9C-FB17-4D65-B26C-17D0DE9803FF}" srcOrd="1" destOrd="0" presId="urn:microsoft.com/office/officeart/2008/layout/SquareAccentList"/>
    <dgm:cxn modelId="{0A68F70D-E8C1-4394-A5B7-8CCE677885CE}" type="presParOf" srcId="{4BFB49A7-1D47-48D6-AB96-19116A4AF60F}" destId="{031FBE67-CB1D-4624-B7DC-C1D923648C64}" srcOrd="1" destOrd="0" presId="urn:microsoft.com/office/officeart/2008/layout/SquareAccentList"/>
    <dgm:cxn modelId="{4203DE50-1A51-4E5D-911E-710128D771F5}" type="presParOf" srcId="{031FBE67-CB1D-4624-B7DC-C1D923648C64}" destId="{FDF22351-C765-44A5-B218-633C91860C4D}" srcOrd="0" destOrd="0" presId="urn:microsoft.com/office/officeart/2008/layout/SquareAccentList"/>
    <dgm:cxn modelId="{1F51E330-DFE3-4FDE-8D59-411268DAE640}" type="presParOf" srcId="{FDF22351-C765-44A5-B218-633C91860C4D}" destId="{CC8F55A6-7C2F-4D58-A3CE-5D2924462BF2}" srcOrd="0" destOrd="0" presId="urn:microsoft.com/office/officeart/2008/layout/SquareAccentList"/>
    <dgm:cxn modelId="{B888736C-B83E-417E-B4C8-955CF3431A30}" type="presParOf" srcId="{FDF22351-C765-44A5-B218-633C91860C4D}" destId="{8DEF8754-E5D7-4631-8DEA-2DE6D29A919D}" srcOrd="1" destOrd="0" presId="urn:microsoft.com/office/officeart/2008/layout/SquareAccentList"/>
    <dgm:cxn modelId="{63D3A529-7B8C-4AF0-8018-008F8A7BEAE8}" type="presParOf" srcId="{FDF22351-C765-44A5-B218-633C91860C4D}" destId="{5F55099C-2C49-437E-9404-C9171A478633}" srcOrd="2" destOrd="0" presId="urn:microsoft.com/office/officeart/2008/layout/SquareAccentList"/>
    <dgm:cxn modelId="{9A8E7AD8-AFC3-4FE2-AE3F-0D696A29ED38}" type="presParOf" srcId="{031FBE67-CB1D-4624-B7DC-C1D923648C64}" destId="{3333AB6A-151C-4463-AC89-8F75DEABF5DF}" srcOrd="1" destOrd="0" presId="urn:microsoft.com/office/officeart/2008/layout/SquareAccentList"/>
    <dgm:cxn modelId="{05D4B831-FA03-419A-8EDC-CAE7EFD3532D}" type="presParOf" srcId="{3333AB6A-151C-4463-AC89-8F75DEABF5DF}" destId="{174D5B7E-CB51-43FA-A377-197D5E5F822E}" srcOrd="0" destOrd="0" presId="urn:microsoft.com/office/officeart/2008/layout/SquareAccentList"/>
    <dgm:cxn modelId="{59C272A5-CEE3-4CA9-BE9F-05D26C00E791}" type="presParOf" srcId="{174D5B7E-CB51-43FA-A377-197D5E5F822E}" destId="{DA58D173-110A-43BB-94BA-0E6124C3D944}" srcOrd="0" destOrd="0" presId="urn:microsoft.com/office/officeart/2008/layout/SquareAccentList"/>
    <dgm:cxn modelId="{26ED18E1-EB48-45BC-8059-E3904EEE83B1}" type="presParOf" srcId="{174D5B7E-CB51-43FA-A377-197D5E5F822E}" destId="{C4414CD8-5149-49F2-9D5F-20B08A39ABC8}" srcOrd="1" destOrd="0" presId="urn:microsoft.com/office/officeart/2008/layout/SquareAccentList"/>
    <dgm:cxn modelId="{ED9F9F83-F136-47AC-8053-F40A3C5B4D12}" type="presParOf" srcId="{3333AB6A-151C-4463-AC89-8F75DEABF5DF}" destId="{DF4EAC64-85BF-493D-AEC5-753D93D5DB73}" srcOrd="1" destOrd="0" presId="urn:microsoft.com/office/officeart/2008/layout/SquareAccentList"/>
    <dgm:cxn modelId="{4F63A8D2-4817-4D71-8DBC-2F0C5F7B717A}" type="presParOf" srcId="{DF4EAC64-85BF-493D-AEC5-753D93D5DB73}" destId="{8441C4E3-3D7F-491D-9138-D20FA1DB1A4E}" srcOrd="0" destOrd="0" presId="urn:microsoft.com/office/officeart/2008/layout/SquareAccentList"/>
    <dgm:cxn modelId="{3585E797-705E-4297-8926-F99A6BF3397F}" type="presParOf" srcId="{DF4EAC64-85BF-493D-AEC5-753D93D5DB73}" destId="{A879D5D1-919F-4E10-8B1A-670DF9769ECC}" srcOrd="1" destOrd="0" presId="urn:microsoft.com/office/officeart/2008/layout/SquareAccentList"/>
    <dgm:cxn modelId="{EC6B9D6B-7B74-46B4-A101-3B5E6106D59C}" type="presParOf" srcId="{3333AB6A-151C-4463-AC89-8F75DEABF5DF}" destId="{35849CC4-6D2F-47E4-A965-FD073908909D}" srcOrd="2" destOrd="0" presId="urn:microsoft.com/office/officeart/2008/layout/SquareAccentList"/>
    <dgm:cxn modelId="{7A7F7938-666D-4D6F-B460-130C790F2240}" type="presParOf" srcId="{35849CC4-6D2F-47E4-A965-FD073908909D}" destId="{D6BDD4F4-6C92-47AB-9528-706CD6959D2A}" srcOrd="0" destOrd="0" presId="urn:microsoft.com/office/officeart/2008/layout/SquareAccentList"/>
    <dgm:cxn modelId="{B4AD158A-8402-4834-BBD2-98F0258BAEF1}" type="presParOf" srcId="{35849CC4-6D2F-47E4-A965-FD073908909D}" destId="{01FC8D90-0CF9-46D9-B146-EECFC382DB05}" srcOrd="1" destOrd="0" presId="urn:microsoft.com/office/officeart/2008/layout/SquareAccentList"/>
    <dgm:cxn modelId="{8022AE8F-A750-449B-82A9-0EBC55560D03}" type="presParOf" srcId="{3333AB6A-151C-4463-AC89-8F75DEABF5DF}" destId="{7CB59AEB-C552-4B84-BCB0-BC44748E7570}" srcOrd="3" destOrd="0" presId="urn:microsoft.com/office/officeart/2008/layout/SquareAccentList"/>
    <dgm:cxn modelId="{CBFAE08C-3E35-441C-BCE4-CDDCEF1FB27D}" type="presParOf" srcId="{7CB59AEB-C552-4B84-BCB0-BC44748E7570}" destId="{CC8EA621-81B0-42C6-A675-5649562E2622}" srcOrd="0" destOrd="0" presId="urn:microsoft.com/office/officeart/2008/layout/SquareAccentList"/>
    <dgm:cxn modelId="{E30E6C07-B997-471B-87DE-9545295FF069}" type="presParOf" srcId="{7CB59AEB-C552-4B84-BCB0-BC44748E7570}" destId="{BDB7903D-C196-40CF-8C72-08C43B5F1F0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 custT="1"/>
      <dgm:spPr/>
      <dgm:t>
        <a:bodyPr/>
        <a:lstStyle/>
        <a:p>
          <a:r>
            <a:rPr lang="ru-RU" sz="3200" b="1" i="1" dirty="0" smtClean="0"/>
            <a:t>Преимущества</a:t>
          </a:r>
          <a:endParaRPr lang="ru-RU" sz="3200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800" dirty="0" smtClean="0"/>
            <a:t>отсутствие необходимости содержать помещения для экспертов ПППЗ и оплачивать связанные с ним коммунальные расходы</a:t>
          </a:r>
          <a:endParaRPr lang="ru-RU" sz="18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09609644-7E70-4717-9AE5-BA8DB2984910}">
      <dgm:prSet phldrT="[Текст]" custT="1"/>
      <dgm:spPr/>
      <dgm:t>
        <a:bodyPr/>
        <a:lstStyle/>
        <a:p>
          <a:r>
            <a:rPr lang="ru-RU" sz="1800" dirty="0" smtClean="0"/>
            <a:t>практически нет ограничений для привлечения экспертов в ПППЗ как по численности, так и по месту пребывания</a:t>
          </a:r>
          <a:endParaRPr lang="ru-RU" sz="1800" dirty="0"/>
        </a:p>
      </dgm:t>
    </dgm:pt>
    <dgm:pt modelId="{C55857A0-4E4B-47FE-B076-91D7EE98EC05}" type="parTrans" cxnId="{0EDFCD0B-3541-4017-97B8-9DA4CA5FA109}">
      <dgm:prSet/>
      <dgm:spPr/>
      <dgm:t>
        <a:bodyPr/>
        <a:lstStyle/>
        <a:p>
          <a:endParaRPr lang="ru-RU"/>
        </a:p>
      </dgm:t>
    </dgm:pt>
    <dgm:pt modelId="{3CC7DB97-3FAC-4B6F-A53B-A030D71C4DC5}" type="sibTrans" cxnId="{0EDFCD0B-3541-4017-97B8-9DA4CA5FA109}">
      <dgm:prSet/>
      <dgm:spPr/>
      <dgm:t>
        <a:bodyPr/>
        <a:lstStyle/>
        <a:p>
          <a:endParaRPr lang="ru-RU"/>
        </a:p>
      </dgm:t>
    </dgm:pt>
    <dgm:pt modelId="{0DF894CF-1BB4-4253-BDE3-BB086064554D}">
      <dgm:prSet phldrT="[Текст]" custT="1"/>
      <dgm:spPr/>
      <dgm:t>
        <a:bodyPr/>
        <a:lstStyle/>
        <a:p>
          <a:r>
            <a:rPr lang="ru-RU" sz="1800" dirty="0" smtClean="0"/>
            <a:t>влияние со стороны политиков минимально и позволяет ПППЗ быть более независимым</a:t>
          </a:r>
          <a:endParaRPr lang="ru-RU" sz="1800" dirty="0"/>
        </a:p>
      </dgm:t>
    </dgm:pt>
    <dgm:pt modelId="{5AD6B24A-B941-4148-9BAD-6668EF38F654}" type="parTrans" cxnId="{D02727F5-509F-417F-BC3B-CC8FF52C0CA9}">
      <dgm:prSet/>
      <dgm:spPr/>
      <dgm:t>
        <a:bodyPr/>
        <a:lstStyle/>
        <a:p>
          <a:endParaRPr lang="ru-RU"/>
        </a:p>
      </dgm:t>
    </dgm:pt>
    <dgm:pt modelId="{7C569979-AC4A-4D59-A87A-4EE6B93F410A}" type="sibTrans" cxnId="{D02727F5-509F-417F-BC3B-CC8FF52C0CA9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 custT="1"/>
      <dgm:spPr/>
      <dgm:t>
        <a:bodyPr/>
        <a:lstStyle/>
        <a:p>
          <a:r>
            <a:rPr lang="ru-RU" sz="3200" b="1" i="1" dirty="0" smtClean="0"/>
            <a:t>Недостатки</a:t>
          </a:r>
          <a:endParaRPr lang="ru-RU" sz="3200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отсутствие физического места пребывания может негативно отразится на восприятии ПППЗ как серьезного института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C914DB38-0B16-4E4D-8944-304D6D0FBB29}">
      <dgm:prSet phldrT="[Текст]" custT="1"/>
      <dgm:spPr/>
      <dgm:t>
        <a:bodyPr/>
        <a:lstStyle/>
        <a:p>
          <a:r>
            <a:rPr lang="ru-RU" sz="1800" dirty="0" smtClean="0"/>
            <a:t>отсутствие технических возможностей и навыков по проведению обсуждений на виртуальной основе может ограничивать привлечение экспертов в ПППЗ (например, навыки работы с компьютером и т.д.).</a:t>
          </a:r>
          <a:endParaRPr lang="ru-RU" sz="1800" dirty="0"/>
        </a:p>
      </dgm:t>
    </dgm:pt>
    <dgm:pt modelId="{3E573660-217E-48AA-9937-FBAE34152A28}" type="parTrans" cxnId="{D236D9F5-09DD-4BD2-9E94-579E4487E72E}">
      <dgm:prSet/>
      <dgm:spPr/>
      <dgm:t>
        <a:bodyPr/>
        <a:lstStyle/>
        <a:p>
          <a:endParaRPr lang="ru-RU"/>
        </a:p>
      </dgm:t>
    </dgm:pt>
    <dgm:pt modelId="{0C32A3BD-02F5-4B4C-B070-13B1C266A82A}" type="sibTrans" cxnId="{D236D9F5-09DD-4BD2-9E94-579E4487E72E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5" custLinFactNeighborY="43136"/>
      <dgm:spPr/>
    </dgm:pt>
    <dgm:pt modelId="{B7993C00-81F2-45DE-8664-661EEA3C4D82}" type="pres">
      <dgm:prSet presAssocID="{2B224163-98C4-41A0-8DBE-49EE5841F3E0}" presName="Child" presStyleLbl="revTx" presStyleIdx="1" presStyleCnt="7" custLinFactNeighborY="18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6D9C-C494-4E80-8646-5A3BFA39B25D}" type="pres">
      <dgm:prSet presAssocID="{09609644-7E70-4717-9AE5-BA8DB2984910}" presName="childComposite" presStyleCnt="0">
        <dgm:presLayoutVars>
          <dgm:chMax val="0"/>
          <dgm:chPref val="0"/>
        </dgm:presLayoutVars>
      </dgm:prSet>
      <dgm:spPr/>
    </dgm:pt>
    <dgm:pt modelId="{D4E212A2-1A0A-439C-BE92-E99DD0C7D96F}" type="pres">
      <dgm:prSet presAssocID="{09609644-7E70-4717-9AE5-BA8DB2984910}" presName="ChildAccent" presStyleLbl="solidFgAcc1" presStyleIdx="1" presStyleCnt="5" custLinFactY="100000" custLinFactNeighborY="105350"/>
      <dgm:spPr/>
    </dgm:pt>
    <dgm:pt modelId="{AD243E49-761C-48F6-A22E-7830C5CD2BA0}" type="pres">
      <dgm:prSet presAssocID="{09609644-7E70-4717-9AE5-BA8DB2984910}" presName="Child" presStyleLbl="revTx" presStyleIdx="2" presStyleCnt="7" custLinFactNeighborY="880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1BF14-D0B6-47A3-9971-91A54205A849}" type="pres">
      <dgm:prSet presAssocID="{0DF894CF-1BB4-4253-BDE3-BB086064554D}" presName="childComposite" presStyleCnt="0">
        <dgm:presLayoutVars>
          <dgm:chMax val="0"/>
          <dgm:chPref val="0"/>
        </dgm:presLayoutVars>
      </dgm:prSet>
      <dgm:spPr/>
    </dgm:pt>
    <dgm:pt modelId="{D6806AC9-367C-4534-B7C0-DEE61B5E4D25}" type="pres">
      <dgm:prSet presAssocID="{0DF894CF-1BB4-4253-BDE3-BB086064554D}" presName="ChildAccent" presStyleLbl="solidFgAcc1" presStyleIdx="2" presStyleCnt="5" custLinFactY="100000" custLinFactNeighborY="197804"/>
      <dgm:spPr/>
    </dgm:pt>
    <dgm:pt modelId="{E55593A3-CA5B-4880-94B1-9F424CADBF85}" type="pres">
      <dgm:prSet presAssocID="{0DF894CF-1BB4-4253-BDE3-BB086064554D}" presName="Child" presStyleLbl="revTx" presStyleIdx="3" presStyleCnt="7" custLinFactY="2775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4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3" presStyleCnt="5"/>
      <dgm:spPr/>
    </dgm:pt>
    <dgm:pt modelId="{37D98EC9-FF81-4557-980D-2F4D00B89D73}" type="pres">
      <dgm:prSet presAssocID="{4ACF1ABE-1D6B-41B1-A202-C9239BA4F716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0A07-8699-4F23-B2D2-310F82469EAA}" type="pres">
      <dgm:prSet presAssocID="{C914DB38-0B16-4E4D-8944-304D6D0FBB29}" presName="childComposite" presStyleCnt="0">
        <dgm:presLayoutVars>
          <dgm:chMax val="0"/>
          <dgm:chPref val="0"/>
        </dgm:presLayoutVars>
      </dgm:prSet>
      <dgm:spPr/>
    </dgm:pt>
    <dgm:pt modelId="{004DCEA1-D0DB-4CD5-AAD6-A4C7348AA221}" type="pres">
      <dgm:prSet presAssocID="{C914DB38-0B16-4E4D-8944-304D6D0FBB29}" presName="ChildAccent" presStyleLbl="solidFgAcc1" presStyleIdx="4" presStyleCnt="5" custLinFactY="191378" custLinFactNeighborY="200000"/>
      <dgm:spPr/>
    </dgm:pt>
    <dgm:pt modelId="{4918F335-03EC-41E7-9695-62093C34D8DB}" type="pres">
      <dgm:prSet presAssocID="{C914DB38-0B16-4E4D-8944-304D6D0FBB29}" presName="Child" presStyleLbl="revTx" presStyleIdx="6" presStyleCnt="7" custLinFactY="6790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AF49E-735C-4A74-83A8-C9E5C3486BE5}" type="presOf" srcId="{09609644-7E70-4717-9AE5-BA8DB2984910}" destId="{AD243E49-761C-48F6-A22E-7830C5CD2BA0}" srcOrd="0" destOrd="0" presId="urn:microsoft.com/office/officeart/2008/layout/SquareAccentList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D236D9F5-09DD-4BD2-9E94-579E4487E72E}" srcId="{15D550D4-9C40-4DF7-903C-0583BEA4CD65}" destId="{C914DB38-0B16-4E4D-8944-304D6D0FBB29}" srcOrd="1" destOrd="0" parTransId="{3E573660-217E-48AA-9937-FBAE34152A28}" sibTransId="{0C32A3BD-02F5-4B4C-B070-13B1C266A82A}"/>
    <dgm:cxn modelId="{D4345301-31F6-4186-B126-BC17CAFC9D41}" type="presOf" srcId="{2B224163-98C4-41A0-8DBE-49EE5841F3E0}" destId="{B7993C00-81F2-45DE-8664-661EEA3C4D82}" srcOrd="0" destOrd="0" presId="urn:microsoft.com/office/officeart/2008/layout/SquareAccentList"/>
    <dgm:cxn modelId="{C3FFBF82-C257-4312-B018-2CB291189C2C}" type="presOf" srcId="{4ACF1ABE-1D6B-41B1-A202-C9239BA4F716}" destId="{37D98EC9-FF81-4557-980D-2F4D00B89D73}" srcOrd="0" destOrd="0" presId="urn:microsoft.com/office/officeart/2008/layout/SquareAccentList"/>
    <dgm:cxn modelId="{002C421D-08D5-46E0-8CFB-4CF002B400EB}" type="presOf" srcId="{B1D9E943-C154-4142-A0F1-B4D71D817284}" destId="{E07DA347-D724-4DFD-BA27-F6C3C54761F2}" srcOrd="0" destOrd="0" presId="urn:microsoft.com/office/officeart/2008/layout/SquareAccentList"/>
    <dgm:cxn modelId="{8A05FEA1-CFAB-47E6-9B09-A2870D4B5CFA}" type="presOf" srcId="{0DF894CF-1BB4-4253-BDE3-BB086064554D}" destId="{E55593A3-CA5B-4880-94B1-9F424CADBF85}" srcOrd="0" destOrd="0" presId="urn:microsoft.com/office/officeart/2008/layout/SquareAccentList"/>
    <dgm:cxn modelId="{ED774AE2-BEC4-4476-9044-DA2D24859C0C}" type="presOf" srcId="{C914DB38-0B16-4E4D-8944-304D6D0FBB29}" destId="{4918F335-03EC-41E7-9695-62093C34D8DB}" srcOrd="0" destOrd="0" presId="urn:microsoft.com/office/officeart/2008/layout/SquareAccentList"/>
    <dgm:cxn modelId="{D02727F5-509F-417F-BC3B-CC8FF52C0CA9}" srcId="{EEB31EB5-14D3-4B33-80BF-18DDC4141BE8}" destId="{0DF894CF-1BB4-4253-BDE3-BB086064554D}" srcOrd="2" destOrd="0" parTransId="{5AD6B24A-B941-4148-9BAD-6668EF38F654}" sibTransId="{7C569979-AC4A-4D59-A87A-4EE6B93F410A}"/>
    <dgm:cxn modelId="{864AFDF2-1351-473D-861D-4C347AD0E5E1}" type="presOf" srcId="{15D550D4-9C40-4DF7-903C-0583BEA4CD65}" destId="{0737AE70-EF1C-4F71-8B72-B893858BDB09}" srcOrd="0" destOrd="0" presId="urn:microsoft.com/office/officeart/2008/layout/SquareAccentList"/>
    <dgm:cxn modelId="{0EDFCD0B-3541-4017-97B8-9DA4CA5FA109}" srcId="{EEB31EB5-14D3-4B33-80BF-18DDC4141BE8}" destId="{09609644-7E70-4717-9AE5-BA8DB2984910}" srcOrd="1" destOrd="0" parTransId="{C55857A0-4E4B-47FE-B076-91D7EE98EC05}" sibTransId="{3CC7DB97-3FAC-4B6F-A53B-A030D71C4DC5}"/>
    <dgm:cxn modelId="{9994F584-1AF8-4A3D-8DCC-99ACEF31E176}" type="presOf" srcId="{EEB31EB5-14D3-4B33-80BF-18DDC4141BE8}" destId="{0032DD7D-E5B3-4FE4-A461-2C887963027B}" srcOrd="0" destOrd="0" presId="urn:microsoft.com/office/officeart/2008/layout/SquareAccentList"/>
    <dgm:cxn modelId="{B1639B30-89AD-41E2-BF26-DEA2B9B2AD28}" type="presParOf" srcId="{E07DA347-D724-4DFD-BA27-F6C3C54761F2}" destId="{B34C9AA3-1FEA-40A0-8B9E-EFD9D2D69A0E}" srcOrd="0" destOrd="0" presId="urn:microsoft.com/office/officeart/2008/layout/SquareAccentList"/>
    <dgm:cxn modelId="{4D951271-56D4-4D4F-A53D-DF8FEDD90801}" type="presParOf" srcId="{B34C9AA3-1FEA-40A0-8B9E-EFD9D2D69A0E}" destId="{F8AC6119-166A-409D-84FB-8DB5F37F12E1}" srcOrd="0" destOrd="0" presId="urn:microsoft.com/office/officeart/2008/layout/SquareAccentList"/>
    <dgm:cxn modelId="{B5F3AA0A-9F6C-40FB-91B5-B62E9EE91D03}" type="presParOf" srcId="{F8AC6119-166A-409D-84FB-8DB5F37F12E1}" destId="{41E04A19-5F2B-427F-B5D9-34FC4FE418F9}" srcOrd="0" destOrd="0" presId="urn:microsoft.com/office/officeart/2008/layout/SquareAccentList"/>
    <dgm:cxn modelId="{71045599-EC4D-4363-AEE3-CB69CF6BC464}" type="presParOf" srcId="{F8AC6119-166A-409D-84FB-8DB5F37F12E1}" destId="{197DEE5B-52D0-4B04-927C-8FD48CB3E220}" srcOrd="1" destOrd="0" presId="urn:microsoft.com/office/officeart/2008/layout/SquareAccentList"/>
    <dgm:cxn modelId="{2A4E2597-673E-4E6A-A079-03D38C70D400}" type="presParOf" srcId="{F8AC6119-166A-409D-84FB-8DB5F37F12E1}" destId="{0032DD7D-E5B3-4FE4-A461-2C887963027B}" srcOrd="2" destOrd="0" presId="urn:microsoft.com/office/officeart/2008/layout/SquareAccentList"/>
    <dgm:cxn modelId="{E62093D6-91F5-4FAE-A296-FCA000078C9F}" type="presParOf" srcId="{B34C9AA3-1FEA-40A0-8B9E-EFD9D2D69A0E}" destId="{169E69C8-028B-4D8F-8A6F-A77E18862367}" srcOrd="1" destOrd="0" presId="urn:microsoft.com/office/officeart/2008/layout/SquareAccentList"/>
    <dgm:cxn modelId="{C6DDDA40-8032-4A02-BDA2-0767CF117268}" type="presParOf" srcId="{169E69C8-028B-4D8F-8A6F-A77E18862367}" destId="{78BF50E2-6720-4C8A-BC88-01C9E9EB333C}" srcOrd="0" destOrd="0" presId="urn:microsoft.com/office/officeart/2008/layout/SquareAccentList"/>
    <dgm:cxn modelId="{D46EA147-D5FE-435B-9DCE-70F5291F0AC7}" type="presParOf" srcId="{78BF50E2-6720-4C8A-BC88-01C9E9EB333C}" destId="{3A81EFEC-C7B4-4E99-8F2D-D6AFDBCCE258}" srcOrd="0" destOrd="0" presId="urn:microsoft.com/office/officeart/2008/layout/SquareAccentList"/>
    <dgm:cxn modelId="{DCA5CDAC-001A-4C83-981F-7C15187B57DE}" type="presParOf" srcId="{78BF50E2-6720-4C8A-BC88-01C9E9EB333C}" destId="{B7993C00-81F2-45DE-8664-661EEA3C4D82}" srcOrd="1" destOrd="0" presId="urn:microsoft.com/office/officeart/2008/layout/SquareAccentList"/>
    <dgm:cxn modelId="{A93F5822-93DB-4F15-A986-6CC88CB958BF}" type="presParOf" srcId="{169E69C8-028B-4D8F-8A6F-A77E18862367}" destId="{F3386D9C-C494-4E80-8646-5A3BFA39B25D}" srcOrd="1" destOrd="0" presId="urn:microsoft.com/office/officeart/2008/layout/SquareAccentList"/>
    <dgm:cxn modelId="{556E668A-4277-41FD-8DA7-A8F913BF378C}" type="presParOf" srcId="{F3386D9C-C494-4E80-8646-5A3BFA39B25D}" destId="{D4E212A2-1A0A-439C-BE92-E99DD0C7D96F}" srcOrd="0" destOrd="0" presId="urn:microsoft.com/office/officeart/2008/layout/SquareAccentList"/>
    <dgm:cxn modelId="{D0B686F5-BD0D-415D-A149-12BC9EC0E226}" type="presParOf" srcId="{F3386D9C-C494-4E80-8646-5A3BFA39B25D}" destId="{AD243E49-761C-48F6-A22E-7830C5CD2BA0}" srcOrd="1" destOrd="0" presId="urn:microsoft.com/office/officeart/2008/layout/SquareAccentList"/>
    <dgm:cxn modelId="{7D929BBB-8790-44FB-B5BA-269A5A733BE2}" type="presParOf" srcId="{169E69C8-028B-4D8F-8A6F-A77E18862367}" destId="{A7D1BF14-D0B6-47A3-9971-91A54205A849}" srcOrd="2" destOrd="0" presId="urn:microsoft.com/office/officeart/2008/layout/SquareAccentList"/>
    <dgm:cxn modelId="{95968A07-60F5-43A3-B363-73E5F869225F}" type="presParOf" srcId="{A7D1BF14-D0B6-47A3-9971-91A54205A849}" destId="{D6806AC9-367C-4534-B7C0-DEE61B5E4D25}" srcOrd="0" destOrd="0" presId="urn:microsoft.com/office/officeart/2008/layout/SquareAccentList"/>
    <dgm:cxn modelId="{2BC03535-5EBB-4F71-B126-FF3D7176419B}" type="presParOf" srcId="{A7D1BF14-D0B6-47A3-9971-91A54205A849}" destId="{E55593A3-CA5B-4880-94B1-9F424CADBF85}" srcOrd="1" destOrd="0" presId="urn:microsoft.com/office/officeart/2008/layout/SquareAccentList"/>
    <dgm:cxn modelId="{6E67B943-6207-4E54-BE75-5E727DD603D6}" type="presParOf" srcId="{E07DA347-D724-4DFD-BA27-F6C3C54761F2}" destId="{9EC81458-7CE5-4038-BFE8-605E164DEEC1}" srcOrd="1" destOrd="0" presId="urn:microsoft.com/office/officeart/2008/layout/SquareAccentList"/>
    <dgm:cxn modelId="{FA5DDAB8-A66B-421A-AE78-E3394C33B105}" type="presParOf" srcId="{9EC81458-7CE5-4038-BFE8-605E164DEEC1}" destId="{3CE2E739-4B68-457F-97F8-CF4A7C14C23E}" srcOrd="0" destOrd="0" presId="urn:microsoft.com/office/officeart/2008/layout/SquareAccentList"/>
    <dgm:cxn modelId="{A40B06B2-E166-4308-8AA2-605E50CB71A6}" type="presParOf" srcId="{3CE2E739-4B68-457F-97F8-CF4A7C14C23E}" destId="{0E7B2178-320B-4A77-800C-4C841ED7E69C}" srcOrd="0" destOrd="0" presId="urn:microsoft.com/office/officeart/2008/layout/SquareAccentList"/>
    <dgm:cxn modelId="{7D99404F-FFDC-4802-B79D-6A01952DEE05}" type="presParOf" srcId="{3CE2E739-4B68-457F-97F8-CF4A7C14C23E}" destId="{B21EF036-ACF4-4AA0-B642-56E6EBA305E1}" srcOrd="1" destOrd="0" presId="urn:microsoft.com/office/officeart/2008/layout/SquareAccentList"/>
    <dgm:cxn modelId="{D5F74517-F54A-4181-8C3F-E64DF3E9DD09}" type="presParOf" srcId="{3CE2E739-4B68-457F-97F8-CF4A7C14C23E}" destId="{0737AE70-EF1C-4F71-8B72-B893858BDB09}" srcOrd="2" destOrd="0" presId="urn:microsoft.com/office/officeart/2008/layout/SquareAccentList"/>
    <dgm:cxn modelId="{E6D0ADC3-89EB-4F1D-A64B-62D1A70454AB}" type="presParOf" srcId="{9EC81458-7CE5-4038-BFE8-605E164DEEC1}" destId="{846FB1E0-4ECE-4B48-A053-D1B826A21D1E}" srcOrd="1" destOrd="0" presId="urn:microsoft.com/office/officeart/2008/layout/SquareAccentList"/>
    <dgm:cxn modelId="{5C75D8DE-BEB0-47CE-BC91-95E3A38C7087}" type="presParOf" srcId="{846FB1E0-4ECE-4B48-A053-D1B826A21D1E}" destId="{8276317B-D244-4A4F-88AE-27E65431A27B}" srcOrd="0" destOrd="0" presId="urn:microsoft.com/office/officeart/2008/layout/SquareAccentList"/>
    <dgm:cxn modelId="{8DEBB7B3-15A0-414A-BFBA-4DA389109899}" type="presParOf" srcId="{8276317B-D244-4A4F-88AE-27E65431A27B}" destId="{2CF5EE3A-665C-4CE2-97ED-7550C8891755}" srcOrd="0" destOrd="0" presId="urn:microsoft.com/office/officeart/2008/layout/SquareAccentList"/>
    <dgm:cxn modelId="{FCEDC21B-24E5-4997-A96C-DBA517F9D5F8}" type="presParOf" srcId="{8276317B-D244-4A4F-88AE-27E65431A27B}" destId="{37D98EC9-FF81-4557-980D-2F4D00B89D73}" srcOrd="1" destOrd="0" presId="urn:microsoft.com/office/officeart/2008/layout/SquareAccentList"/>
    <dgm:cxn modelId="{73298A0F-02AD-4630-A5FE-A5A7FD73C137}" type="presParOf" srcId="{846FB1E0-4ECE-4B48-A053-D1B826A21D1E}" destId="{0DD00A07-8699-4F23-B2D2-310F82469EAA}" srcOrd="1" destOrd="0" presId="urn:microsoft.com/office/officeart/2008/layout/SquareAccentList"/>
    <dgm:cxn modelId="{C2F04692-2F7B-4E04-B08A-DB237D019D89}" type="presParOf" srcId="{0DD00A07-8699-4F23-B2D2-310F82469EAA}" destId="{004DCEA1-D0DB-4CD5-AAD6-A4C7348AA221}" srcOrd="0" destOrd="0" presId="urn:microsoft.com/office/officeart/2008/layout/SquareAccentList"/>
    <dgm:cxn modelId="{3F4F2B5E-BB48-4AD2-8227-C2F276140ECA}" type="presParOf" srcId="{0DD00A07-8699-4F23-B2D2-310F82469EAA}" destId="{4918F335-03EC-41E7-9695-62093C34D8D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 custT="1"/>
      <dgm:spPr/>
      <dgm:t>
        <a:bodyPr/>
        <a:lstStyle/>
        <a:p>
          <a:r>
            <a:rPr lang="ru-RU" sz="3200" b="1" i="1" dirty="0" smtClean="0"/>
            <a:t>Преимущества</a:t>
          </a:r>
          <a:endParaRPr lang="ru-RU" sz="3200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800" dirty="0" smtClean="0"/>
            <a:t>больше возможностей для взаимодействия и более устойчивая связь с МЗ</a:t>
          </a:r>
          <a:endParaRPr lang="ru-RU" sz="18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09609644-7E70-4717-9AE5-BA8DB2984910}">
      <dgm:prSet phldrT="[Текст]" custT="1"/>
      <dgm:spPr/>
      <dgm:t>
        <a:bodyPr/>
        <a:lstStyle/>
        <a:p>
          <a:r>
            <a:rPr lang="ru-RU" sz="1800" dirty="0" smtClean="0"/>
            <a:t>тесная связь с руководством МЗ будет способствовать  более быстрому реагированию на запросы со стороны МЗ</a:t>
          </a:r>
          <a:endParaRPr lang="ru-RU" sz="1800" dirty="0"/>
        </a:p>
      </dgm:t>
    </dgm:pt>
    <dgm:pt modelId="{C55857A0-4E4B-47FE-B076-91D7EE98EC05}" type="parTrans" cxnId="{0EDFCD0B-3541-4017-97B8-9DA4CA5FA109}">
      <dgm:prSet/>
      <dgm:spPr/>
      <dgm:t>
        <a:bodyPr/>
        <a:lstStyle/>
        <a:p>
          <a:endParaRPr lang="ru-RU"/>
        </a:p>
      </dgm:t>
    </dgm:pt>
    <dgm:pt modelId="{3CC7DB97-3FAC-4B6F-A53B-A030D71C4DC5}" type="sibTrans" cxnId="{0EDFCD0B-3541-4017-97B8-9DA4CA5FA109}">
      <dgm:prSet/>
      <dgm:spPr/>
      <dgm:t>
        <a:bodyPr/>
        <a:lstStyle/>
        <a:p>
          <a:endParaRPr lang="ru-RU"/>
        </a:p>
      </dgm:t>
    </dgm:pt>
    <dgm:pt modelId="{0DF894CF-1BB4-4253-BDE3-BB086064554D}">
      <dgm:prSet phldrT="[Текст]" custT="1"/>
      <dgm:spPr/>
      <dgm:t>
        <a:bodyPr/>
        <a:lstStyle/>
        <a:p>
          <a:r>
            <a:rPr lang="ru-RU" sz="1800" dirty="0" smtClean="0"/>
            <a:t>ПППЗ обладает большей устойчивостью за счет </a:t>
          </a:r>
          <a:r>
            <a:rPr lang="ru-RU" sz="1800" dirty="0" err="1" smtClean="0"/>
            <a:t>иниституционализации</a:t>
          </a:r>
          <a:r>
            <a:rPr lang="ru-RU" sz="1800" dirty="0" smtClean="0"/>
            <a:t> в качестве структурного подразделения МЗ</a:t>
          </a:r>
          <a:endParaRPr lang="ru-RU" sz="1800" dirty="0"/>
        </a:p>
      </dgm:t>
    </dgm:pt>
    <dgm:pt modelId="{5AD6B24A-B941-4148-9BAD-6668EF38F654}" type="parTrans" cxnId="{D02727F5-509F-417F-BC3B-CC8FF52C0CA9}">
      <dgm:prSet/>
      <dgm:spPr/>
      <dgm:t>
        <a:bodyPr/>
        <a:lstStyle/>
        <a:p>
          <a:endParaRPr lang="ru-RU"/>
        </a:p>
      </dgm:t>
    </dgm:pt>
    <dgm:pt modelId="{7C569979-AC4A-4D59-A87A-4EE6B93F410A}" type="sibTrans" cxnId="{D02727F5-509F-417F-BC3B-CC8FF52C0CA9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 custT="1"/>
      <dgm:spPr/>
      <dgm:t>
        <a:bodyPr/>
        <a:lstStyle/>
        <a:p>
          <a:r>
            <a:rPr lang="ru-RU" sz="3200" b="1" i="1" dirty="0" smtClean="0"/>
            <a:t>Недостатки</a:t>
          </a:r>
          <a:endParaRPr lang="ru-RU" sz="3200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ПППЗ в качестве структурной единицы МЗ может потерять самостоятельность, что повлияет на результаты его работы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C914DB38-0B16-4E4D-8944-304D6D0FBB29}">
      <dgm:prSet phldrT="[Текст]" custT="1"/>
      <dgm:spPr/>
      <dgm:t>
        <a:bodyPr/>
        <a:lstStyle/>
        <a:p>
          <a:r>
            <a:rPr lang="ru-RU" sz="1800" dirty="0" smtClean="0"/>
            <a:t>руководство МЗ может возложить на ПППЗ другие рутинные обязанности, что может отрицательно сказаться на реализации основных функций</a:t>
          </a:r>
          <a:endParaRPr lang="ru-RU" sz="1800" dirty="0"/>
        </a:p>
      </dgm:t>
    </dgm:pt>
    <dgm:pt modelId="{3E573660-217E-48AA-9937-FBAE34152A28}" type="parTrans" cxnId="{D236D9F5-09DD-4BD2-9E94-579E4487E72E}">
      <dgm:prSet/>
      <dgm:spPr/>
      <dgm:t>
        <a:bodyPr/>
        <a:lstStyle/>
        <a:p>
          <a:endParaRPr lang="ru-RU"/>
        </a:p>
      </dgm:t>
    </dgm:pt>
    <dgm:pt modelId="{0C32A3BD-02F5-4B4C-B070-13B1C266A82A}" type="sibTrans" cxnId="{D236D9F5-09DD-4BD2-9E94-579E4487E72E}">
      <dgm:prSet/>
      <dgm:spPr/>
      <dgm:t>
        <a:bodyPr/>
        <a:lstStyle/>
        <a:p>
          <a:endParaRPr lang="ru-RU"/>
        </a:p>
      </dgm:t>
    </dgm:pt>
    <dgm:pt modelId="{4ABFA8C6-7F65-4D4F-B787-CA8A41DFF757}">
      <dgm:prSet phldrT="[Текст]" custT="1"/>
      <dgm:spPr/>
      <dgm:t>
        <a:bodyPr/>
        <a:lstStyle/>
        <a:p>
          <a:r>
            <a:rPr lang="ru-RU" sz="1800" dirty="0" smtClean="0"/>
            <a:t>низкая заработная плата государственного служащего является низкой мотивацией для привлечения квалифицированных экспертов</a:t>
          </a:r>
          <a:endParaRPr lang="ru-RU" sz="1800" dirty="0"/>
        </a:p>
      </dgm:t>
    </dgm:pt>
    <dgm:pt modelId="{7724EE9B-B110-4429-8F36-4561141F0742}" type="parTrans" cxnId="{4ACF93D0-1315-4E87-B198-D4AF0DA4F0D4}">
      <dgm:prSet/>
      <dgm:spPr/>
      <dgm:t>
        <a:bodyPr/>
        <a:lstStyle/>
        <a:p>
          <a:endParaRPr lang="ru-RU"/>
        </a:p>
      </dgm:t>
    </dgm:pt>
    <dgm:pt modelId="{A55066CC-0866-40DD-82F8-01F42CE233C7}" type="sibTrans" cxnId="{4ACF93D0-1315-4E87-B198-D4AF0DA4F0D4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6"/>
      <dgm:spPr/>
    </dgm:pt>
    <dgm:pt modelId="{B7993C00-81F2-45DE-8664-661EEA3C4D82}" type="pres">
      <dgm:prSet presAssocID="{2B224163-98C4-41A0-8DBE-49EE5841F3E0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6D9C-C494-4E80-8646-5A3BFA39B25D}" type="pres">
      <dgm:prSet presAssocID="{09609644-7E70-4717-9AE5-BA8DB2984910}" presName="childComposite" presStyleCnt="0">
        <dgm:presLayoutVars>
          <dgm:chMax val="0"/>
          <dgm:chPref val="0"/>
        </dgm:presLayoutVars>
      </dgm:prSet>
      <dgm:spPr/>
    </dgm:pt>
    <dgm:pt modelId="{D4E212A2-1A0A-439C-BE92-E99DD0C7D96F}" type="pres">
      <dgm:prSet presAssocID="{09609644-7E70-4717-9AE5-BA8DB2984910}" presName="ChildAccent" presStyleLbl="solidFgAcc1" presStyleIdx="1" presStyleCnt="6" custLinFactY="100000" custLinFactNeighborY="105346"/>
      <dgm:spPr/>
    </dgm:pt>
    <dgm:pt modelId="{AD243E49-761C-48F6-A22E-7830C5CD2BA0}" type="pres">
      <dgm:prSet presAssocID="{09609644-7E70-4717-9AE5-BA8DB2984910}" presName="Child" presStyleLbl="revTx" presStyleIdx="2" presStyleCnt="8" custLinFactNeighborY="880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1BF14-D0B6-47A3-9971-91A54205A849}" type="pres">
      <dgm:prSet presAssocID="{0DF894CF-1BB4-4253-BDE3-BB086064554D}" presName="childComposite" presStyleCnt="0">
        <dgm:presLayoutVars>
          <dgm:chMax val="0"/>
          <dgm:chPref val="0"/>
        </dgm:presLayoutVars>
      </dgm:prSet>
      <dgm:spPr/>
    </dgm:pt>
    <dgm:pt modelId="{D6806AC9-367C-4534-B7C0-DEE61B5E4D25}" type="pres">
      <dgm:prSet presAssocID="{0DF894CF-1BB4-4253-BDE3-BB086064554D}" presName="ChildAccent" presStyleLbl="solidFgAcc1" presStyleIdx="2" presStyleCnt="6" custLinFactY="200000" custLinFactNeighborY="237902"/>
      <dgm:spPr/>
    </dgm:pt>
    <dgm:pt modelId="{E55593A3-CA5B-4880-94B1-9F424CADBF85}" type="pres">
      <dgm:prSet presAssocID="{0DF894CF-1BB4-4253-BDE3-BB086064554D}" presName="Child" presStyleLbl="revTx" presStyleIdx="3" presStyleCnt="8" custLinFactY="8785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3" presStyleCnt="6"/>
      <dgm:spPr/>
    </dgm:pt>
    <dgm:pt modelId="{37D98EC9-FF81-4557-980D-2F4D00B89D73}" type="pres">
      <dgm:prSet presAssocID="{4ACF1ABE-1D6B-41B1-A202-C9239BA4F716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00A07-8699-4F23-B2D2-310F82469EAA}" type="pres">
      <dgm:prSet presAssocID="{C914DB38-0B16-4E4D-8944-304D6D0FBB29}" presName="childComposite" presStyleCnt="0">
        <dgm:presLayoutVars>
          <dgm:chMax val="0"/>
          <dgm:chPref val="0"/>
        </dgm:presLayoutVars>
      </dgm:prSet>
      <dgm:spPr/>
    </dgm:pt>
    <dgm:pt modelId="{004DCEA1-D0DB-4CD5-AAD6-A4C7348AA221}" type="pres">
      <dgm:prSet presAssocID="{C914DB38-0B16-4E4D-8944-304D6D0FBB29}" presName="ChildAccent" presStyleLbl="solidFgAcc1" presStyleIdx="4" presStyleCnt="6" custLinFactY="100000" custLinFactNeighborY="105346"/>
      <dgm:spPr/>
    </dgm:pt>
    <dgm:pt modelId="{4918F335-03EC-41E7-9695-62093C34D8DB}" type="pres">
      <dgm:prSet presAssocID="{C914DB38-0B16-4E4D-8944-304D6D0FBB29}" presName="Child" presStyleLbl="revTx" presStyleIdx="6" presStyleCnt="8" custLinFactNeighborY="880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93CFD-559F-4E4C-A497-F164C449025D}" type="pres">
      <dgm:prSet presAssocID="{4ABFA8C6-7F65-4D4F-B787-CA8A41DFF757}" presName="childComposite" presStyleCnt="0">
        <dgm:presLayoutVars>
          <dgm:chMax val="0"/>
          <dgm:chPref val="0"/>
        </dgm:presLayoutVars>
      </dgm:prSet>
      <dgm:spPr/>
    </dgm:pt>
    <dgm:pt modelId="{31AC1337-0318-40EF-B5F2-7C949A8BDE7D}" type="pres">
      <dgm:prSet presAssocID="{4ABFA8C6-7F65-4D4F-B787-CA8A41DFF757}" presName="ChildAccent" presStyleLbl="solidFgAcc1" presStyleIdx="5" presStyleCnt="6" custLinFactY="200000" custLinFactNeighborY="237902"/>
      <dgm:spPr/>
    </dgm:pt>
    <dgm:pt modelId="{0E2161F7-7E53-4ABA-B4E3-95095275CC7A}" type="pres">
      <dgm:prSet presAssocID="{4ABFA8C6-7F65-4D4F-B787-CA8A41DFF757}" presName="Child" presStyleLbl="revTx" presStyleIdx="7" presStyleCnt="8" custLinFactY="8785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F9EF9A-0E5E-4F3D-8D22-93267F033068}" type="presOf" srcId="{0DF894CF-1BB4-4253-BDE3-BB086064554D}" destId="{E55593A3-CA5B-4880-94B1-9F424CADBF85}" srcOrd="0" destOrd="0" presId="urn:microsoft.com/office/officeart/2008/layout/SquareAccentList"/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E49E44D2-D1BB-4216-9389-C7404904384B}" type="presOf" srcId="{B1D9E943-C154-4142-A0F1-B4D71D817284}" destId="{E07DA347-D724-4DFD-BA27-F6C3C54761F2}" srcOrd="0" destOrd="0" presId="urn:microsoft.com/office/officeart/2008/layout/SquareAccentList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E883AFDB-710F-48E4-B66B-F52F07E36C1B}" type="presOf" srcId="{EEB31EB5-14D3-4B33-80BF-18DDC4141BE8}" destId="{0032DD7D-E5B3-4FE4-A461-2C887963027B}" srcOrd="0" destOrd="0" presId="urn:microsoft.com/office/officeart/2008/layout/SquareAccentList"/>
    <dgm:cxn modelId="{966F71F7-9859-403B-845F-87FB2304B949}" type="presOf" srcId="{4ACF1ABE-1D6B-41B1-A202-C9239BA4F716}" destId="{37D98EC9-FF81-4557-980D-2F4D00B89D73}" srcOrd="0" destOrd="0" presId="urn:microsoft.com/office/officeart/2008/layout/SquareAccentList"/>
    <dgm:cxn modelId="{4ACF93D0-1315-4E87-B198-D4AF0DA4F0D4}" srcId="{15D550D4-9C40-4DF7-903C-0583BEA4CD65}" destId="{4ABFA8C6-7F65-4D4F-B787-CA8A41DFF757}" srcOrd="2" destOrd="0" parTransId="{7724EE9B-B110-4429-8F36-4561141F0742}" sibTransId="{A55066CC-0866-40DD-82F8-01F42CE233C7}"/>
    <dgm:cxn modelId="{0EDFCD0B-3541-4017-97B8-9DA4CA5FA109}" srcId="{EEB31EB5-14D3-4B33-80BF-18DDC4141BE8}" destId="{09609644-7E70-4717-9AE5-BA8DB2984910}" srcOrd="1" destOrd="0" parTransId="{C55857A0-4E4B-47FE-B076-91D7EE98EC05}" sibTransId="{3CC7DB97-3FAC-4B6F-A53B-A030D71C4DC5}"/>
    <dgm:cxn modelId="{FD866699-D575-4394-BAA2-CB23BDE07C75}" type="presOf" srcId="{2B224163-98C4-41A0-8DBE-49EE5841F3E0}" destId="{B7993C00-81F2-45DE-8664-661EEA3C4D82}" srcOrd="0" destOrd="0" presId="urn:microsoft.com/office/officeart/2008/layout/SquareAccentList"/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4F21986D-9C4D-428D-A5E6-17A63F983622}" type="presOf" srcId="{15D550D4-9C40-4DF7-903C-0583BEA4CD65}" destId="{0737AE70-EF1C-4F71-8B72-B893858BDB09}" srcOrd="0" destOrd="0" presId="urn:microsoft.com/office/officeart/2008/layout/SquareAccentList"/>
    <dgm:cxn modelId="{51B61B63-0BD2-4145-8D37-82EB63B400CD}" type="presOf" srcId="{C914DB38-0B16-4E4D-8944-304D6D0FBB29}" destId="{4918F335-03EC-41E7-9695-62093C34D8DB}" srcOrd="0" destOrd="0" presId="urn:microsoft.com/office/officeart/2008/layout/SquareAccentList"/>
    <dgm:cxn modelId="{D02727F5-509F-417F-BC3B-CC8FF52C0CA9}" srcId="{EEB31EB5-14D3-4B33-80BF-18DDC4141BE8}" destId="{0DF894CF-1BB4-4253-BDE3-BB086064554D}" srcOrd="2" destOrd="0" parTransId="{5AD6B24A-B941-4148-9BAD-6668EF38F654}" sibTransId="{7C569979-AC4A-4D59-A87A-4EE6B93F410A}"/>
    <dgm:cxn modelId="{D236D9F5-09DD-4BD2-9E94-579E4487E72E}" srcId="{15D550D4-9C40-4DF7-903C-0583BEA4CD65}" destId="{C914DB38-0B16-4E4D-8944-304D6D0FBB29}" srcOrd="1" destOrd="0" parTransId="{3E573660-217E-48AA-9937-FBAE34152A28}" sibTransId="{0C32A3BD-02F5-4B4C-B070-13B1C266A82A}"/>
    <dgm:cxn modelId="{B907E956-4BE4-4B56-8CC5-1AFA4A79B5CF}" type="presOf" srcId="{09609644-7E70-4717-9AE5-BA8DB2984910}" destId="{AD243E49-761C-48F6-A22E-7830C5CD2BA0}" srcOrd="0" destOrd="0" presId="urn:microsoft.com/office/officeart/2008/layout/SquareAccentList"/>
    <dgm:cxn modelId="{46A6ED06-FDC1-4718-B375-91DC7551CA0D}" type="presOf" srcId="{4ABFA8C6-7F65-4D4F-B787-CA8A41DFF757}" destId="{0E2161F7-7E53-4ABA-B4E3-95095275CC7A}" srcOrd="0" destOrd="0" presId="urn:microsoft.com/office/officeart/2008/layout/SquareAccentList"/>
    <dgm:cxn modelId="{586838CD-8174-47D9-837D-8E504494EA3C}" type="presParOf" srcId="{E07DA347-D724-4DFD-BA27-F6C3C54761F2}" destId="{B34C9AA3-1FEA-40A0-8B9E-EFD9D2D69A0E}" srcOrd="0" destOrd="0" presId="urn:microsoft.com/office/officeart/2008/layout/SquareAccentList"/>
    <dgm:cxn modelId="{2819E2C4-55A2-428F-96F9-64DC745B1D26}" type="presParOf" srcId="{B34C9AA3-1FEA-40A0-8B9E-EFD9D2D69A0E}" destId="{F8AC6119-166A-409D-84FB-8DB5F37F12E1}" srcOrd="0" destOrd="0" presId="urn:microsoft.com/office/officeart/2008/layout/SquareAccentList"/>
    <dgm:cxn modelId="{0E0B6961-FBEB-4C0B-A5F0-95713D9C3CD6}" type="presParOf" srcId="{F8AC6119-166A-409D-84FB-8DB5F37F12E1}" destId="{41E04A19-5F2B-427F-B5D9-34FC4FE418F9}" srcOrd="0" destOrd="0" presId="urn:microsoft.com/office/officeart/2008/layout/SquareAccentList"/>
    <dgm:cxn modelId="{711D35D7-8492-40E9-8A45-DEFE483F0169}" type="presParOf" srcId="{F8AC6119-166A-409D-84FB-8DB5F37F12E1}" destId="{197DEE5B-52D0-4B04-927C-8FD48CB3E220}" srcOrd="1" destOrd="0" presId="urn:microsoft.com/office/officeart/2008/layout/SquareAccentList"/>
    <dgm:cxn modelId="{644D240D-54B1-46F4-859F-8533A5E04573}" type="presParOf" srcId="{F8AC6119-166A-409D-84FB-8DB5F37F12E1}" destId="{0032DD7D-E5B3-4FE4-A461-2C887963027B}" srcOrd="2" destOrd="0" presId="urn:microsoft.com/office/officeart/2008/layout/SquareAccentList"/>
    <dgm:cxn modelId="{CE673F24-06E8-41E9-ABBE-81186493B7FB}" type="presParOf" srcId="{B34C9AA3-1FEA-40A0-8B9E-EFD9D2D69A0E}" destId="{169E69C8-028B-4D8F-8A6F-A77E18862367}" srcOrd="1" destOrd="0" presId="urn:microsoft.com/office/officeart/2008/layout/SquareAccentList"/>
    <dgm:cxn modelId="{C1066093-42B8-40D0-A7E8-1B8B7288C15F}" type="presParOf" srcId="{169E69C8-028B-4D8F-8A6F-A77E18862367}" destId="{78BF50E2-6720-4C8A-BC88-01C9E9EB333C}" srcOrd="0" destOrd="0" presId="urn:microsoft.com/office/officeart/2008/layout/SquareAccentList"/>
    <dgm:cxn modelId="{2053DD44-DE1D-4080-AB49-07C7976C0A95}" type="presParOf" srcId="{78BF50E2-6720-4C8A-BC88-01C9E9EB333C}" destId="{3A81EFEC-C7B4-4E99-8F2D-D6AFDBCCE258}" srcOrd="0" destOrd="0" presId="urn:microsoft.com/office/officeart/2008/layout/SquareAccentList"/>
    <dgm:cxn modelId="{9A658D77-9D1F-4ACD-AF6C-BEC5957C555E}" type="presParOf" srcId="{78BF50E2-6720-4C8A-BC88-01C9E9EB333C}" destId="{B7993C00-81F2-45DE-8664-661EEA3C4D82}" srcOrd="1" destOrd="0" presId="urn:microsoft.com/office/officeart/2008/layout/SquareAccentList"/>
    <dgm:cxn modelId="{282666FD-6336-44A9-B148-EF5C1A190BDE}" type="presParOf" srcId="{169E69C8-028B-4D8F-8A6F-A77E18862367}" destId="{F3386D9C-C494-4E80-8646-5A3BFA39B25D}" srcOrd="1" destOrd="0" presId="urn:microsoft.com/office/officeart/2008/layout/SquareAccentList"/>
    <dgm:cxn modelId="{CB92E292-054D-418D-9F3E-224499D32043}" type="presParOf" srcId="{F3386D9C-C494-4E80-8646-5A3BFA39B25D}" destId="{D4E212A2-1A0A-439C-BE92-E99DD0C7D96F}" srcOrd="0" destOrd="0" presId="urn:microsoft.com/office/officeart/2008/layout/SquareAccentList"/>
    <dgm:cxn modelId="{202805E4-0F89-44FB-A608-8DFF37918224}" type="presParOf" srcId="{F3386D9C-C494-4E80-8646-5A3BFA39B25D}" destId="{AD243E49-761C-48F6-A22E-7830C5CD2BA0}" srcOrd="1" destOrd="0" presId="urn:microsoft.com/office/officeart/2008/layout/SquareAccentList"/>
    <dgm:cxn modelId="{FCC1DB84-25CF-41A6-B6AB-C41D56D7DFE2}" type="presParOf" srcId="{169E69C8-028B-4D8F-8A6F-A77E18862367}" destId="{A7D1BF14-D0B6-47A3-9971-91A54205A849}" srcOrd="2" destOrd="0" presId="urn:microsoft.com/office/officeart/2008/layout/SquareAccentList"/>
    <dgm:cxn modelId="{FCEEC661-28D6-4053-8AA8-8D246EB6661E}" type="presParOf" srcId="{A7D1BF14-D0B6-47A3-9971-91A54205A849}" destId="{D6806AC9-367C-4534-B7C0-DEE61B5E4D25}" srcOrd="0" destOrd="0" presId="urn:microsoft.com/office/officeart/2008/layout/SquareAccentList"/>
    <dgm:cxn modelId="{1B87A005-122B-4C19-9FB0-C784CE0693B3}" type="presParOf" srcId="{A7D1BF14-D0B6-47A3-9971-91A54205A849}" destId="{E55593A3-CA5B-4880-94B1-9F424CADBF85}" srcOrd="1" destOrd="0" presId="urn:microsoft.com/office/officeart/2008/layout/SquareAccentList"/>
    <dgm:cxn modelId="{3418118F-A566-4C72-888D-81B4CA1DB875}" type="presParOf" srcId="{E07DA347-D724-4DFD-BA27-F6C3C54761F2}" destId="{9EC81458-7CE5-4038-BFE8-605E164DEEC1}" srcOrd="1" destOrd="0" presId="urn:microsoft.com/office/officeart/2008/layout/SquareAccentList"/>
    <dgm:cxn modelId="{239278E1-0628-4706-A0A3-22745BFE8227}" type="presParOf" srcId="{9EC81458-7CE5-4038-BFE8-605E164DEEC1}" destId="{3CE2E739-4B68-457F-97F8-CF4A7C14C23E}" srcOrd="0" destOrd="0" presId="urn:microsoft.com/office/officeart/2008/layout/SquareAccentList"/>
    <dgm:cxn modelId="{E8A14CE4-7BB6-4E12-AE8D-DB78536A0540}" type="presParOf" srcId="{3CE2E739-4B68-457F-97F8-CF4A7C14C23E}" destId="{0E7B2178-320B-4A77-800C-4C841ED7E69C}" srcOrd="0" destOrd="0" presId="urn:microsoft.com/office/officeart/2008/layout/SquareAccentList"/>
    <dgm:cxn modelId="{1F0E1AD1-26A5-449D-BF01-5677FE05BE0E}" type="presParOf" srcId="{3CE2E739-4B68-457F-97F8-CF4A7C14C23E}" destId="{B21EF036-ACF4-4AA0-B642-56E6EBA305E1}" srcOrd="1" destOrd="0" presId="urn:microsoft.com/office/officeart/2008/layout/SquareAccentList"/>
    <dgm:cxn modelId="{E83865A0-D6FD-4469-BA6A-43613972B324}" type="presParOf" srcId="{3CE2E739-4B68-457F-97F8-CF4A7C14C23E}" destId="{0737AE70-EF1C-4F71-8B72-B893858BDB09}" srcOrd="2" destOrd="0" presId="urn:microsoft.com/office/officeart/2008/layout/SquareAccentList"/>
    <dgm:cxn modelId="{BA3C935C-86F5-442F-86BB-FB59F81AD85A}" type="presParOf" srcId="{9EC81458-7CE5-4038-BFE8-605E164DEEC1}" destId="{846FB1E0-4ECE-4B48-A053-D1B826A21D1E}" srcOrd="1" destOrd="0" presId="urn:microsoft.com/office/officeart/2008/layout/SquareAccentList"/>
    <dgm:cxn modelId="{7837972A-5DBA-45D8-9FE2-4D24F80811B6}" type="presParOf" srcId="{846FB1E0-4ECE-4B48-A053-D1B826A21D1E}" destId="{8276317B-D244-4A4F-88AE-27E65431A27B}" srcOrd="0" destOrd="0" presId="urn:microsoft.com/office/officeart/2008/layout/SquareAccentList"/>
    <dgm:cxn modelId="{66B90941-0B73-41A6-BCEF-73E5FC64D0C0}" type="presParOf" srcId="{8276317B-D244-4A4F-88AE-27E65431A27B}" destId="{2CF5EE3A-665C-4CE2-97ED-7550C8891755}" srcOrd="0" destOrd="0" presId="urn:microsoft.com/office/officeart/2008/layout/SquareAccentList"/>
    <dgm:cxn modelId="{8153FE92-E520-4D83-B4DE-143961A1182F}" type="presParOf" srcId="{8276317B-D244-4A4F-88AE-27E65431A27B}" destId="{37D98EC9-FF81-4557-980D-2F4D00B89D73}" srcOrd="1" destOrd="0" presId="urn:microsoft.com/office/officeart/2008/layout/SquareAccentList"/>
    <dgm:cxn modelId="{0F5D14C3-8F2E-4A41-9F61-3C211CDB1E11}" type="presParOf" srcId="{846FB1E0-4ECE-4B48-A053-D1B826A21D1E}" destId="{0DD00A07-8699-4F23-B2D2-310F82469EAA}" srcOrd="1" destOrd="0" presId="urn:microsoft.com/office/officeart/2008/layout/SquareAccentList"/>
    <dgm:cxn modelId="{0946B6CB-0C6D-4CDC-AFE4-1870C2D0E45E}" type="presParOf" srcId="{0DD00A07-8699-4F23-B2D2-310F82469EAA}" destId="{004DCEA1-D0DB-4CD5-AAD6-A4C7348AA221}" srcOrd="0" destOrd="0" presId="urn:microsoft.com/office/officeart/2008/layout/SquareAccentList"/>
    <dgm:cxn modelId="{9E3A2F4E-A3ED-4A02-B484-252226660993}" type="presParOf" srcId="{0DD00A07-8699-4F23-B2D2-310F82469EAA}" destId="{4918F335-03EC-41E7-9695-62093C34D8DB}" srcOrd="1" destOrd="0" presId="urn:microsoft.com/office/officeart/2008/layout/SquareAccentList"/>
    <dgm:cxn modelId="{431E861A-6D69-4051-ACCE-341235FA16E3}" type="presParOf" srcId="{846FB1E0-4ECE-4B48-A053-D1B826A21D1E}" destId="{C5E93CFD-559F-4E4C-A497-F164C449025D}" srcOrd="2" destOrd="0" presId="urn:microsoft.com/office/officeart/2008/layout/SquareAccentList"/>
    <dgm:cxn modelId="{E432929B-C00A-4E45-A7E0-FB0E9C43196B}" type="presParOf" srcId="{C5E93CFD-559F-4E4C-A497-F164C449025D}" destId="{31AC1337-0318-40EF-B5F2-7C949A8BDE7D}" srcOrd="0" destOrd="0" presId="urn:microsoft.com/office/officeart/2008/layout/SquareAccentList"/>
    <dgm:cxn modelId="{0D50299E-E135-434C-A0F3-AC0F031CBD16}" type="presParOf" srcId="{C5E93CFD-559F-4E4C-A497-F164C449025D}" destId="{0E2161F7-7E53-4ABA-B4E3-95095275CC7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D9E943-C154-4142-A0F1-B4D71D817284}" type="doc">
      <dgm:prSet loTypeId="urn:microsoft.com/office/officeart/2008/layout/SquareAccen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EB31EB5-14D3-4B33-80BF-18DDC4141BE8}">
      <dgm:prSet phldrT="[Текст]"/>
      <dgm:spPr/>
      <dgm:t>
        <a:bodyPr/>
        <a:lstStyle/>
        <a:p>
          <a:r>
            <a:rPr lang="ru-RU" b="1" i="1" dirty="0" smtClean="0"/>
            <a:t>Преимущества</a:t>
          </a:r>
          <a:endParaRPr lang="ru-RU" dirty="0"/>
        </a:p>
      </dgm:t>
    </dgm:pt>
    <dgm:pt modelId="{F03A4C62-1984-4D77-8B08-7D11B734650D}" type="parTrans" cxnId="{51AFEF81-D3A5-4B09-9E3F-B5A8F6E2D4C1}">
      <dgm:prSet/>
      <dgm:spPr/>
      <dgm:t>
        <a:bodyPr/>
        <a:lstStyle/>
        <a:p>
          <a:endParaRPr lang="ru-RU"/>
        </a:p>
      </dgm:t>
    </dgm:pt>
    <dgm:pt modelId="{AB7E52DA-100F-47DF-9456-880B691E2023}" type="sibTrans" cxnId="{51AFEF81-D3A5-4B09-9E3F-B5A8F6E2D4C1}">
      <dgm:prSet/>
      <dgm:spPr/>
      <dgm:t>
        <a:bodyPr/>
        <a:lstStyle/>
        <a:p>
          <a:endParaRPr lang="ru-RU"/>
        </a:p>
      </dgm:t>
    </dgm:pt>
    <dgm:pt modelId="{2B224163-98C4-41A0-8DBE-49EE5841F3E0}">
      <dgm:prSet phldrT="[Текст]" custT="1"/>
      <dgm:spPr/>
      <dgm:t>
        <a:bodyPr/>
        <a:lstStyle/>
        <a:p>
          <a:r>
            <a:rPr lang="ru-RU" sz="1400" dirty="0" smtClean="0"/>
            <a:t>использование МЗ как площадки для взаимодействия между всеми заинтересованными сторонами </a:t>
          </a:r>
          <a:endParaRPr lang="ru-RU" sz="1400" dirty="0"/>
        </a:p>
      </dgm:t>
    </dgm:pt>
    <dgm:pt modelId="{6D4DCB7C-1C35-403B-9128-A4DE435B1A8F}" type="parTrans" cxnId="{DCC098F4-597B-41D3-89C4-E080078802D5}">
      <dgm:prSet/>
      <dgm:spPr/>
      <dgm:t>
        <a:bodyPr/>
        <a:lstStyle/>
        <a:p>
          <a:endParaRPr lang="ru-RU"/>
        </a:p>
      </dgm:t>
    </dgm:pt>
    <dgm:pt modelId="{98F60521-2765-4026-845A-19FAE875CACE}" type="sibTrans" cxnId="{DCC098F4-597B-41D3-89C4-E080078802D5}">
      <dgm:prSet/>
      <dgm:spPr/>
      <dgm:t>
        <a:bodyPr/>
        <a:lstStyle/>
        <a:p>
          <a:endParaRPr lang="ru-RU"/>
        </a:p>
      </dgm:t>
    </dgm:pt>
    <dgm:pt modelId="{09609644-7E70-4717-9AE5-BA8DB2984910}">
      <dgm:prSet phldrT="[Текст]" custT="1"/>
      <dgm:spPr/>
      <dgm:t>
        <a:bodyPr/>
        <a:lstStyle/>
        <a:p>
          <a:r>
            <a:rPr lang="ru-RU" sz="1400" dirty="0" smtClean="0"/>
            <a:t>высокий уровень политической поддержки со стороны МЗ</a:t>
          </a:r>
          <a:endParaRPr lang="ru-RU" sz="1400" dirty="0"/>
        </a:p>
      </dgm:t>
    </dgm:pt>
    <dgm:pt modelId="{C55857A0-4E4B-47FE-B076-91D7EE98EC05}" type="parTrans" cxnId="{0EDFCD0B-3541-4017-97B8-9DA4CA5FA109}">
      <dgm:prSet/>
      <dgm:spPr/>
      <dgm:t>
        <a:bodyPr/>
        <a:lstStyle/>
        <a:p>
          <a:endParaRPr lang="ru-RU"/>
        </a:p>
      </dgm:t>
    </dgm:pt>
    <dgm:pt modelId="{3CC7DB97-3FAC-4B6F-A53B-A030D71C4DC5}" type="sibTrans" cxnId="{0EDFCD0B-3541-4017-97B8-9DA4CA5FA109}">
      <dgm:prSet/>
      <dgm:spPr/>
      <dgm:t>
        <a:bodyPr/>
        <a:lstStyle/>
        <a:p>
          <a:endParaRPr lang="ru-RU"/>
        </a:p>
      </dgm:t>
    </dgm:pt>
    <dgm:pt modelId="{0DF894CF-1BB4-4253-BDE3-BB086064554D}">
      <dgm:prSet phldrT="[Текст]" custT="1"/>
      <dgm:spPr/>
      <dgm:t>
        <a:bodyPr/>
        <a:lstStyle/>
        <a:p>
          <a:r>
            <a:rPr lang="ru-RU" sz="1400" dirty="0" smtClean="0"/>
            <a:t>наличие большей легитимности при поддержке МЗ</a:t>
          </a:r>
          <a:endParaRPr lang="ru-RU" sz="1400" dirty="0"/>
        </a:p>
      </dgm:t>
    </dgm:pt>
    <dgm:pt modelId="{5AD6B24A-B941-4148-9BAD-6668EF38F654}" type="parTrans" cxnId="{D02727F5-509F-417F-BC3B-CC8FF52C0CA9}">
      <dgm:prSet/>
      <dgm:spPr/>
      <dgm:t>
        <a:bodyPr/>
        <a:lstStyle/>
        <a:p>
          <a:endParaRPr lang="ru-RU"/>
        </a:p>
      </dgm:t>
    </dgm:pt>
    <dgm:pt modelId="{7C569979-AC4A-4D59-A87A-4EE6B93F410A}" type="sibTrans" cxnId="{D02727F5-509F-417F-BC3B-CC8FF52C0CA9}">
      <dgm:prSet/>
      <dgm:spPr/>
      <dgm:t>
        <a:bodyPr/>
        <a:lstStyle/>
        <a:p>
          <a:endParaRPr lang="ru-RU"/>
        </a:p>
      </dgm:t>
    </dgm:pt>
    <dgm:pt modelId="{15D550D4-9C40-4DF7-903C-0583BEA4CD65}">
      <dgm:prSet phldrT="[Текст]"/>
      <dgm:spPr/>
      <dgm:t>
        <a:bodyPr/>
        <a:lstStyle/>
        <a:p>
          <a:r>
            <a:rPr lang="ru-RU" b="1" i="1" dirty="0" smtClean="0"/>
            <a:t>Недостатки</a:t>
          </a:r>
          <a:endParaRPr lang="ru-RU" dirty="0"/>
        </a:p>
      </dgm:t>
    </dgm:pt>
    <dgm:pt modelId="{5B3C0EF4-496E-4243-B9AC-30A33E3B2489}" type="parTrans" cxnId="{B7218976-EDAB-4098-898D-08E574DA2F3B}">
      <dgm:prSet/>
      <dgm:spPr/>
      <dgm:t>
        <a:bodyPr/>
        <a:lstStyle/>
        <a:p>
          <a:endParaRPr lang="ru-RU"/>
        </a:p>
      </dgm:t>
    </dgm:pt>
    <dgm:pt modelId="{5FB77DB1-7A09-4BD3-8770-0E1CAFE06F22}" type="sibTrans" cxnId="{B7218976-EDAB-4098-898D-08E574DA2F3B}">
      <dgm:prSet/>
      <dgm:spPr/>
      <dgm:t>
        <a:bodyPr/>
        <a:lstStyle/>
        <a:p>
          <a:endParaRPr lang="ru-RU"/>
        </a:p>
      </dgm:t>
    </dgm:pt>
    <dgm:pt modelId="{4ACF1ABE-1D6B-41B1-A202-C9239BA4F716}">
      <dgm:prSet phldrT="[Текст]" custT="1"/>
      <dgm:spPr/>
      <dgm:t>
        <a:bodyPr/>
        <a:lstStyle/>
        <a:p>
          <a:r>
            <a:rPr lang="ru-RU" sz="1800" dirty="0" smtClean="0"/>
            <a:t>существует вероятность политического влияния со стороны МЗ, что может ограничить автономность ПППЗ</a:t>
          </a:r>
          <a:endParaRPr lang="ru-RU" sz="1800" dirty="0"/>
        </a:p>
      </dgm:t>
    </dgm:pt>
    <dgm:pt modelId="{5DB2B4B8-5919-48FE-97A1-3AC02B8C0B7A}" type="parTrans" cxnId="{9F43B387-DD31-4AC9-A135-7BE8EC106E2F}">
      <dgm:prSet/>
      <dgm:spPr/>
      <dgm:t>
        <a:bodyPr/>
        <a:lstStyle/>
        <a:p>
          <a:endParaRPr lang="ru-RU"/>
        </a:p>
      </dgm:t>
    </dgm:pt>
    <dgm:pt modelId="{92B47A0A-C1AD-488E-BB7F-2BD56BB1FC30}" type="sibTrans" cxnId="{9F43B387-DD31-4AC9-A135-7BE8EC106E2F}">
      <dgm:prSet/>
      <dgm:spPr/>
      <dgm:t>
        <a:bodyPr/>
        <a:lstStyle/>
        <a:p>
          <a:endParaRPr lang="ru-RU"/>
        </a:p>
      </dgm:t>
    </dgm:pt>
    <dgm:pt modelId="{FE51EF0D-B95F-4BE4-8AD7-64FAEF03A94E}">
      <dgm:prSet custT="1"/>
      <dgm:spPr/>
      <dgm:t>
        <a:bodyPr/>
        <a:lstStyle/>
        <a:p>
          <a:r>
            <a:rPr lang="ru-RU" sz="1400" dirty="0" smtClean="0"/>
            <a:t>большая доступность к руководству МЗ</a:t>
          </a:r>
          <a:endParaRPr lang="ru-RU" sz="1400" dirty="0"/>
        </a:p>
      </dgm:t>
    </dgm:pt>
    <dgm:pt modelId="{6798595D-1001-4751-B580-8A3D2CDEB04E}" type="parTrans" cxnId="{5A743D79-D7AD-4C7D-B325-96FCBA640365}">
      <dgm:prSet/>
      <dgm:spPr/>
      <dgm:t>
        <a:bodyPr/>
        <a:lstStyle/>
        <a:p>
          <a:endParaRPr lang="ru-RU"/>
        </a:p>
      </dgm:t>
    </dgm:pt>
    <dgm:pt modelId="{D3137240-8D9E-4DAB-862F-914262DA562B}" type="sibTrans" cxnId="{5A743D79-D7AD-4C7D-B325-96FCBA640365}">
      <dgm:prSet/>
      <dgm:spPr/>
      <dgm:t>
        <a:bodyPr/>
        <a:lstStyle/>
        <a:p>
          <a:endParaRPr lang="ru-RU"/>
        </a:p>
      </dgm:t>
    </dgm:pt>
    <dgm:pt modelId="{207D5279-5B33-4239-A945-5BF59D6D7141}">
      <dgm:prSet custT="1"/>
      <dgm:spPr/>
      <dgm:t>
        <a:bodyPr/>
        <a:lstStyle/>
        <a:p>
          <a:r>
            <a:rPr lang="ru-RU" sz="1400" dirty="0" smtClean="0"/>
            <a:t>осведомленность о потребностях МЗ в доказательствах при формировании политики</a:t>
          </a:r>
          <a:endParaRPr lang="ru-RU" sz="1400" dirty="0"/>
        </a:p>
      </dgm:t>
    </dgm:pt>
    <dgm:pt modelId="{98CD3C11-C012-4C94-AC91-35618AE33E28}" type="parTrans" cxnId="{14964552-CDEF-42EE-9BCC-9D00A4DE8456}">
      <dgm:prSet/>
      <dgm:spPr/>
      <dgm:t>
        <a:bodyPr/>
        <a:lstStyle/>
        <a:p>
          <a:endParaRPr lang="ru-RU"/>
        </a:p>
      </dgm:t>
    </dgm:pt>
    <dgm:pt modelId="{189AE75F-6726-47CF-9107-43C82B96A9D5}" type="sibTrans" cxnId="{14964552-CDEF-42EE-9BCC-9D00A4DE8456}">
      <dgm:prSet/>
      <dgm:spPr/>
      <dgm:t>
        <a:bodyPr/>
        <a:lstStyle/>
        <a:p>
          <a:endParaRPr lang="ru-RU"/>
        </a:p>
      </dgm:t>
    </dgm:pt>
    <dgm:pt modelId="{363FADC4-DEC9-491D-AB89-A56C15C4B888}">
      <dgm:prSet custT="1"/>
      <dgm:spPr/>
      <dgm:t>
        <a:bodyPr/>
        <a:lstStyle/>
        <a:p>
          <a:r>
            <a:rPr lang="ru-RU" sz="1400" dirty="0" smtClean="0"/>
            <a:t>отсутствие фиксированных затрат на содержание персонала и помещения для него</a:t>
          </a:r>
          <a:endParaRPr lang="ru-RU" sz="1400" dirty="0"/>
        </a:p>
      </dgm:t>
    </dgm:pt>
    <dgm:pt modelId="{A2E2BF3F-8F83-4DA6-89A1-14C12F04AD1C}" type="parTrans" cxnId="{E3C3F8F6-F454-48FC-A4BD-8D914E399965}">
      <dgm:prSet/>
      <dgm:spPr/>
      <dgm:t>
        <a:bodyPr/>
        <a:lstStyle/>
        <a:p>
          <a:endParaRPr lang="ru-RU"/>
        </a:p>
      </dgm:t>
    </dgm:pt>
    <dgm:pt modelId="{745EAB8A-5580-48E7-8A2F-B372469F4873}" type="sibTrans" cxnId="{E3C3F8F6-F454-48FC-A4BD-8D914E399965}">
      <dgm:prSet/>
      <dgm:spPr/>
      <dgm:t>
        <a:bodyPr/>
        <a:lstStyle/>
        <a:p>
          <a:endParaRPr lang="ru-RU"/>
        </a:p>
      </dgm:t>
    </dgm:pt>
    <dgm:pt modelId="{48E21D59-23EB-425B-8555-F329A2DC8A8C}">
      <dgm:prSet custT="1"/>
      <dgm:spPr/>
      <dgm:t>
        <a:bodyPr/>
        <a:lstStyle/>
        <a:p>
          <a:r>
            <a:rPr lang="ru-RU" sz="1400" smtClean="0"/>
            <a:t>эксперты имеют возможность работать по контрактам вне ПППЗ</a:t>
          </a:r>
          <a:endParaRPr lang="ru-RU" sz="1400" dirty="0"/>
        </a:p>
      </dgm:t>
    </dgm:pt>
    <dgm:pt modelId="{0716E594-1368-4D6E-A0EB-65EA22A066BC}" type="parTrans" cxnId="{50D1749C-42A6-474D-ABAC-4EC977054FAD}">
      <dgm:prSet/>
      <dgm:spPr/>
      <dgm:t>
        <a:bodyPr/>
        <a:lstStyle/>
        <a:p>
          <a:endParaRPr lang="ru-RU"/>
        </a:p>
      </dgm:t>
    </dgm:pt>
    <dgm:pt modelId="{B21FF274-39ED-40FE-A8D9-3C9C0C7AE011}" type="sibTrans" cxnId="{50D1749C-42A6-474D-ABAC-4EC977054FAD}">
      <dgm:prSet/>
      <dgm:spPr/>
      <dgm:t>
        <a:bodyPr/>
        <a:lstStyle/>
        <a:p>
          <a:endParaRPr lang="ru-RU"/>
        </a:p>
      </dgm:t>
    </dgm:pt>
    <dgm:pt modelId="{E07DA347-D724-4DFD-BA27-F6C3C54761F2}" type="pres">
      <dgm:prSet presAssocID="{B1D9E943-C154-4142-A0F1-B4D71D81728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34C9AA3-1FEA-40A0-8B9E-EFD9D2D69A0E}" type="pres">
      <dgm:prSet presAssocID="{EEB31EB5-14D3-4B33-80BF-18DDC4141BE8}" presName="root" presStyleCnt="0">
        <dgm:presLayoutVars>
          <dgm:chMax/>
          <dgm:chPref/>
        </dgm:presLayoutVars>
      </dgm:prSet>
      <dgm:spPr/>
    </dgm:pt>
    <dgm:pt modelId="{F8AC6119-166A-409D-84FB-8DB5F37F12E1}" type="pres">
      <dgm:prSet presAssocID="{EEB31EB5-14D3-4B33-80BF-18DDC4141BE8}" presName="rootComposite" presStyleCnt="0">
        <dgm:presLayoutVars/>
      </dgm:prSet>
      <dgm:spPr/>
    </dgm:pt>
    <dgm:pt modelId="{41E04A19-5F2B-427F-B5D9-34FC4FE418F9}" type="pres">
      <dgm:prSet presAssocID="{EEB31EB5-14D3-4B33-80BF-18DDC4141BE8}" presName="ParentAccent" presStyleLbl="alignNode1" presStyleIdx="0" presStyleCnt="2"/>
      <dgm:spPr/>
    </dgm:pt>
    <dgm:pt modelId="{197DEE5B-52D0-4B04-927C-8FD48CB3E220}" type="pres">
      <dgm:prSet presAssocID="{EEB31EB5-14D3-4B33-80BF-18DDC4141BE8}" presName="ParentSmallAccent" presStyleLbl="fgAcc1" presStyleIdx="0" presStyleCnt="2"/>
      <dgm:spPr/>
    </dgm:pt>
    <dgm:pt modelId="{0032DD7D-E5B3-4FE4-A461-2C887963027B}" type="pres">
      <dgm:prSet presAssocID="{EEB31EB5-14D3-4B33-80BF-18DDC4141BE8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E69C8-028B-4D8F-8A6F-A77E18862367}" type="pres">
      <dgm:prSet presAssocID="{EEB31EB5-14D3-4B33-80BF-18DDC4141BE8}" presName="childShape" presStyleCnt="0">
        <dgm:presLayoutVars>
          <dgm:chMax val="0"/>
          <dgm:chPref val="0"/>
        </dgm:presLayoutVars>
      </dgm:prSet>
      <dgm:spPr/>
    </dgm:pt>
    <dgm:pt modelId="{78BF50E2-6720-4C8A-BC88-01C9E9EB333C}" type="pres">
      <dgm:prSet presAssocID="{2B224163-98C4-41A0-8DBE-49EE5841F3E0}" presName="childComposite" presStyleCnt="0">
        <dgm:presLayoutVars>
          <dgm:chMax val="0"/>
          <dgm:chPref val="0"/>
        </dgm:presLayoutVars>
      </dgm:prSet>
      <dgm:spPr/>
    </dgm:pt>
    <dgm:pt modelId="{3A81EFEC-C7B4-4E99-8F2D-D6AFDBCCE258}" type="pres">
      <dgm:prSet presAssocID="{2B224163-98C4-41A0-8DBE-49EE5841F3E0}" presName="ChildAccent" presStyleLbl="solidFgAcc1" presStyleIdx="0" presStyleCnt="8"/>
      <dgm:spPr/>
    </dgm:pt>
    <dgm:pt modelId="{B7993C00-81F2-45DE-8664-661EEA3C4D82}" type="pres">
      <dgm:prSet presAssocID="{2B224163-98C4-41A0-8DBE-49EE5841F3E0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6D9C-C494-4E80-8646-5A3BFA39B25D}" type="pres">
      <dgm:prSet presAssocID="{09609644-7E70-4717-9AE5-BA8DB2984910}" presName="childComposite" presStyleCnt="0">
        <dgm:presLayoutVars>
          <dgm:chMax val="0"/>
          <dgm:chPref val="0"/>
        </dgm:presLayoutVars>
      </dgm:prSet>
      <dgm:spPr/>
    </dgm:pt>
    <dgm:pt modelId="{D4E212A2-1A0A-439C-BE92-E99DD0C7D96F}" type="pres">
      <dgm:prSet presAssocID="{09609644-7E70-4717-9AE5-BA8DB2984910}" presName="ChildAccent" presStyleLbl="solidFgAcc1" presStyleIdx="1" presStyleCnt="8" custLinFactNeighborX="-2210" custLinFactNeighborY="43134"/>
      <dgm:spPr/>
    </dgm:pt>
    <dgm:pt modelId="{AD243E49-761C-48F6-A22E-7830C5CD2BA0}" type="pres">
      <dgm:prSet presAssocID="{09609644-7E70-4717-9AE5-BA8DB2984910}" presName="Child" presStyleLbl="revTx" presStyleIdx="2" presStyleCnt="10" custLinFactNeighborX="-175" custLinFactNeighborY="18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1BF14-D0B6-47A3-9971-91A54205A849}" type="pres">
      <dgm:prSet presAssocID="{0DF894CF-1BB4-4253-BDE3-BB086064554D}" presName="childComposite" presStyleCnt="0">
        <dgm:presLayoutVars>
          <dgm:chMax val="0"/>
          <dgm:chPref val="0"/>
        </dgm:presLayoutVars>
      </dgm:prSet>
      <dgm:spPr/>
    </dgm:pt>
    <dgm:pt modelId="{D6806AC9-367C-4534-B7C0-DEE61B5E4D25}" type="pres">
      <dgm:prSet presAssocID="{0DF894CF-1BB4-4253-BDE3-BB086064554D}" presName="ChildAccent" presStyleLbl="solidFgAcc1" presStyleIdx="2" presStyleCnt="8" custLinFactNeighborX="-2210" custLinFactNeighborY="65844"/>
      <dgm:spPr/>
    </dgm:pt>
    <dgm:pt modelId="{E55593A3-CA5B-4880-94B1-9F424CADBF85}" type="pres">
      <dgm:prSet presAssocID="{0DF894CF-1BB4-4253-BDE3-BB086064554D}" presName="Child" presStyleLbl="revTx" presStyleIdx="3" presStyleCnt="10" custLinFactNeighborX="-175" custLinFactNeighborY="28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99686-F2AA-4690-848C-3A05D1CEDE69}" type="pres">
      <dgm:prSet presAssocID="{FE51EF0D-B95F-4BE4-8AD7-64FAEF03A94E}" presName="childComposite" presStyleCnt="0">
        <dgm:presLayoutVars>
          <dgm:chMax val="0"/>
          <dgm:chPref val="0"/>
        </dgm:presLayoutVars>
      </dgm:prSet>
      <dgm:spPr/>
    </dgm:pt>
    <dgm:pt modelId="{F4550B89-2D82-467E-B0B1-D840A9DA8035}" type="pres">
      <dgm:prSet presAssocID="{FE51EF0D-B95F-4BE4-8AD7-64FAEF03A94E}" presName="ChildAccent" presStyleLbl="solidFgAcc1" presStyleIdx="3" presStyleCnt="8"/>
      <dgm:spPr/>
    </dgm:pt>
    <dgm:pt modelId="{54F562ED-79B4-45C4-8B5E-88195E6F467C}" type="pres">
      <dgm:prSet presAssocID="{FE51EF0D-B95F-4BE4-8AD7-64FAEF03A94E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37780-D293-4B97-B70D-56E7CA16C364}" type="pres">
      <dgm:prSet presAssocID="{207D5279-5B33-4239-A945-5BF59D6D7141}" presName="childComposite" presStyleCnt="0">
        <dgm:presLayoutVars>
          <dgm:chMax val="0"/>
          <dgm:chPref val="0"/>
        </dgm:presLayoutVars>
      </dgm:prSet>
      <dgm:spPr/>
    </dgm:pt>
    <dgm:pt modelId="{6084ED31-B211-460E-9897-D137FF709F18}" type="pres">
      <dgm:prSet presAssocID="{207D5279-5B33-4239-A945-5BF59D6D7141}" presName="ChildAccent" presStyleLbl="solidFgAcc1" presStyleIdx="4" presStyleCnt="8"/>
      <dgm:spPr/>
    </dgm:pt>
    <dgm:pt modelId="{96F6D532-BA2A-4EDC-8BBC-F66DC6318E68}" type="pres">
      <dgm:prSet presAssocID="{207D5279-5B33-4239-A945-5BF59D6D7141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C647D-D88E-4B45-B224-6D096EBBD05A}" type="pres">
      <dgm:prSet presAssocID="{363FADC4-DEC9-491D-AB89-A56C15C4B888}" presName="childComposite" presStyleCnt="0">
        <dgm:presLayoutVars>
          <dgm:chMax val="0"/>
          <dgm:chPref val="0"/>
        </dgm:presLayoutVars>
      </dgm:prSet>
      <dgm:spPr/>
    </dgm:pt>
    <dgm:pt modelId="{65BA09DD-8B9E-42DD-9685-5B9047337F30}" type="pres">
      <dgm:prSet presAssocID="{363FADC4-DEC9-491D-AB89-A56C15C4B888}" presName="ChildAccent" presStyleLbl="solidFgAcc1" presStyleIdx="5" presStyleCnt="8"/>
      <dgm:spPr/>
    </dgm:pt>
    <dgm:pt modelId="{6B60026E-030A-464C-8BF6-D23B2A7D9033}" type="pres">
      <dgm:prSet presAssocID="{363FADC4-DEC9-491D-AB89-A56C15C4B888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8D3EA-6F36-4ACB-94B2-9C673E0493C3}" type="pres">
      <dgm:prSet presAssocID="{48E21D59-23EB-425B-8555-F329A2DC8A8C}" presName="childComposite" presStyleCnt="0">
        <dgm:presLayoutVars>
          <dgm:chMax val="0"/>
          <dgm:chPref val="0"/>
        </dgm:presLayoutVars>
      </dgm:prSet>
      <dgm:spPr/>
    </dgm:pt>
    <dgm:pt modelId="{07369071-9712-4E38-BB54-1F4F5087D7F7}" type="pres">
      <dgm:prSet presAssocID="{48E21D59-23EB-425B-8555-F329A2DC8A8C}" presName="ChildAccent" presStyleLbl="solidFgAcc1" presStyleIdx="6" presStyleCnt="8"/>
      <dgm:spPr/>
    </dgm:pt>
    <dgm:pt modelId="{4EEEA4F5-F301-4D5D-AC29-4C54855D75C3}" type="pres">
      <dgm:prSet presAssocID="{48E21D59-23EB-425B-8555-F329A2DC8A8C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1458-7CE5-4038-BFE8-605E164DEEC1}" type="pres">
      <dgm:prSet presAssocID="{15D550D4-9C40-4DF7-903C-0583BEA4CD65}" presName="root" presStyleCnt="0">
        <dgm:presLayoutVars>
          <dgm:chMax/>
          <dgm:chPref/>
        </dgm:presLayoutVars>
      </dgm:prSet>
      <dgm:spPr/>
    </dgm:pt>
    <dgm:pt modelId="{3CE2E739-4B68-457F-97F8-CF4A7C14C23E}" type="pres">
      <dgm:prSet presAssocID="{15D550D4-9C40-4DF7-903C-0583BEA4CD65}" presName="rootComposite" presStyleCnt="0">
        <dgm:presLayoutVars/>
      </dgm:prSet>
      <dgm:spPr/>
    </dgm:pt>
    <dgm:pt modelId="{0E7B2178-320B-4A77-800C-4C841ED7E69C}" type="pres">
      <dgm:prSet presAssocID="{15D550D4-9C40-4DF7-903C-0583BEA4CD65}" presName="ParentAccent" presStyleLbl="alignNode1" presStyleIdx="1" presStyleCnt="2"/>
      <dgm:spPr/>
    </dgm:pt>
    <dgm:pt modelId="{B21EF036-ACF4-4AA0-B642-56E6EBA305E1}" type="pres">
      <dgm:prSet presAssocID="{15D550D4-9C40-4DF7-903C-0583BEA4CD65}" presName="ParentSmallAccent" presStyleLbl="fgAcc1" presStyleIdx="1" presStyleCnt="2"/>
      <dgm:spPr/>
    </dgm:pt>
    <dgm:pt modelId="{0737AE70-EF1C-4F71-8B72-B893858BDB09}" type="pres">
      <dgm:prSet presAssocID="{15D550D4-9C40-4DF7-903C-0583BEA4CD65}" presName="Parent" presStyleLbl="revTx" presStyleIdx="8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FB1E0-4ECE-4B48-A053-D1B826A21D1E}" type="pres">
      <dgm:prSet presAssocID="{15D550D4-9C40-4DF7-903C-0583BEA4CD65}" presName="childShape" presStyleCnt="0">
        <dgm:presLayoutVars>
          <dgm:chMax val="0"/>
          <dgm:chPref val="0"/>
        </dgm:presLayoutVars>
      </dgm:prSet>
      <dgm:spPr/>
    </dgm:pt>
    <dgm:pt modelId="{8276317B-D244-4A4F-88AE-27E65431A27B}" type="pres">
      <dgm:prSet presAssocID="{4ACF1ABE-1D6B-41B1-A202-C9239BA4F716}" presName="childComposite" presStyleCnt="0">
        <dgm:presLayoutVars>
          <dgm:chMax val="0"/>
          <dgm:chPref val="0"/>
        </dgm:presLayoutVars>
      </dgm:prSet>
      <dgm:spPr/>
    </dgm:pt>
    <dgm:pt modelId="{2CF5EE3A-665C-4CE2-97ED-7550C8891755}" type="pres">
      <dgm:prSet presAssocID="{4ACF1ABE-1D6B-41B1-A202-C9239BA4F716}" presName="ChildAccent" presStyleLbl="solidFgAcc1" presStyleIdx="7" presStyleCnt="8" custLinFactY="48640" custLinFactNeighborX="-23234" custLinFactNeighborY="100000"/>
      <dgm:spPr/>
    </dgm:pt>
    <dgm:pt modelId="{37D98EC9-FF81-4557-980D-2F4D00B89D73}" type="pres">
      <dgm:prSet presAssocID="{4ACF1ABE-1D6B-41B1-A202-C9239BA4F716}" presName="Child" presStyleLbl="revTx" presStyleIdx="9" presStyleCnt="10" custLinFactNeighborX="-1835" custLinFactNeighborY="637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098F4-597B-41D3-89C4-E080078802D5}" srcId="{EEB31EB5-14D3-4B33-80BF-18DDC4141BE8}" destId="{2B224163-98C4-41A0-8DBE-49EE5841F3E0}" srcOrd="0" destOrd="0" parTransId="{6D4DCB7C-1C35-403B-9128-A4DE435B1A8F}" sibTransId="{98F60521-2765-4026-845A-19FAE875CACE}"/>
    <dgm:cxn modelId="{8B958CFF-A1AF-429F-B433-366D3F4505A3}" type="presOf" srcId="{0DF894CF-1BB4-4253-BDE3-BB086064554D}" destId="{E55593A3-CA5B-4880-94B1-9F424CADBF85}" srcOrd="0" destOrd="0" presId="urn:microsoft.com/office/officeart/2008/layout/SquareAccentList"/>
    <dgm:cxn modelId="{2D12BC3C-EAC6-4B63-894C-B025B4C5F876}" type="presOf" srcId="{15D550D4-9C40-4DF7-903C-0583BEA4CD65}" destId="{0737AE70-EF1C-4F71-8B72-B893858BDB09}" srcOrd="0" destOrd="0" presId="urn:microsoft.com/office/officeart/2008/layout/SquareAccentList"/>
    <dgm:cxn modelId="{5DFD0FF2-0A10-4303-89BD-E814D6AA59AF}" type="presOf" srcId="{4ACF1ABE-1D6B-41B1-A202-C9239BA4F716}" destId="{37D98EC9-FF81-4557-980D-2F4D00B89D73}" srcOrd="0" destOrd="0" presId="urn:microsoft.com/office/officeart/2008/layout/SquareAccentList"/>
    <dgm:cxn modelId="{5A743D79-D7AD-4C7D-B325-96FCBA640365}" srcId="{EEB31EB5-14D3-4B33-80BF-18DDC4141BE8}" destId="{FE51EF0D-B95F-4BE4-8AD7-64FAEF03A94E}" srcOrd="3" destOrd="0" parTransId="{6798595D-1001-4751-B580-8A3D2CDEB04E}" sibTransId="{D3137240-8D9E-4DAB-862F-914262DA562B}"/>
    <dgm:cxn modelId="{51AFEF81-D3A5-4B09-9E3F-B5A8F6E2D4C1}" srcId="{B1D9E943-C154-4142-A0F1-B4D71D817284}" destId="{EEB31EB5-14D3-4B33-80BF-18DDC4141BE8}" srcOrd="0" destOrd="0" parTransId="{F03A4C62-1984-4D77-8B08-7D11B734650D}" sibTransId="{AB7E52DA-100F-47DF-9456-880B691E2023}"/>
    <dgm:cxn modelId="{CA5B879A-0AB6-4CA5-A695-F653C95B6ECE}" type="presOf" srcId="{09609644-7E70-4717-9AE5-BA8DB2984910}" destId="{AD243E49-761C-48F6-A22E-7830C5CD2BA0}" srcOrd="0" destOrd="0" presId="urn:microsoft.com/office/officeart/2008/layout/SquareAccentList"/>
    <dgm:cxn modelId="{14964552-CDEF-42EE-9BCC-9D00A4DE8456}" srcId="{EEB31EB5-14D3-4B33-80BF-18DDC4141BE8}" destId="{207D5279-5B33-4239-A945-5BF59D6D7141}" srcOrd="4" destOrd="0" parTransId="{98CD3C11-C012-4C94-AC91-35618AE33E28}" sibTransId="{189AE75F-6726-47CF-9107-43C82B96A9D5}"/>
    <dgm:cxn modelId="{E9000B13-6CD0-4121-9CF7-C0DC1D01A68A}" type="presOf" srcId="{363FADC4-DEC9-491D-AB89-A56C15C4B888}" destId="{6B60026E-030A-464C-8BF6-D23B2A7D9033}" srcOrd="0" destOrd="0" presId="urn:microsoft.com/office/officeart/2008/layout/SquareAccentList"/>
    <dgm:cxn modelId="{E3C3F8F6-F454-48FC-A4BD-8D914E399965}" srcId="{EEB31EB5-14D3-4B33-80BF-18DDC4141BE8}" destId="{363FADC4-DEC9-491D-AB89-A56C15C4B888}" srcOrd="5" destOrd="0" parTransId="{A2E2BF3F-8F83-4DA6-89A1-14C12F04AD1C}" sibTransId="{745EAB8A-5580-48E7-8A2F-B372469F4873}"/>
    <dgm:cxn modelId="{50D1749C-42A6-474D-ABAC-4EC977054FAD}" srcId="{EEB31EB5-14D3-4B33-80BF-18DDC4141BE8}" destId="{48E21D59-23EB-425B-8555-F329A2DC8A8C}" srcOrd="6" destOrd="0" parTransId="{0716E594-1368-4D6E-A0EB-65EA22A066BC}" sibTransId="{B21FF274-39ED-40FE-A8D9-3C9C0C7AE011}"/>
    <dgm:cxn modelId="{9F43B387-DD31-4AC9-A135-7BE8EC106E2F}" srcId="{15D550D4-9C40-4DF7-903C-0583BEA4CD65}" destId="{4ACF1ABE-1D6B-41B1-A202-C9239BA4F716}" srcOrd="0" destOrd="0" parTransId="{5DB2B4B8-5919-48FE-97A1-3AC02B8C0B7A}" sibTransId="{92B47A0A-C1AD-488E-BB7F-2BD56BB1FC30}"/>
    <dgm:cxn modelId="{B31C53CA-D030-4C2F-883C-8FF13C7212BD}" type="presOf" srcId="{2B224163-98C4-41A0-8DBE-49EE5841F3E0}" destId="{B7993C00-81F2-45DE-8664-661EEA3C4D82}" srcOrd="0" destOrd="0" presId="urn:microsoft.com/office/officeart/2008/layout/SquareAccentList"/>
    <dgm:cxn modelId="{25EF2028-5ED4-4562-B2C3-AB49EC540A03}" type="presOf" srcId="{EEB31EB5-14D3-4B33-80BF-18DDC4141BE8}" destId="{0032DD7D-E5B3-4FE4-A461-2C887963027B}" srcOrd="0" destOrd="0" presId="urn:microsoft.com/office/officeart/2008/layout/SquareAccentList"/>
    <dgm:cxn modelId="{D0470E42-D868-4E77-9F17-3AB36E2B1973}" type="presOf" srcId="{207D5279-5B33-4239-A945-5BF59D6D7141}" destId="{96F6D532-BA2A-4EDC-8BBC-F66DC6318E68}" srcOrd="0" destOrd="0" presId="urn:microsoft.com/office/officeart/2008/layout/SquareAccentList"/>
    <dgm:cxn modelId="{B7218976-EDAB-4098-898D-08E574DA2F3B}" srcId="{B1D9E943-C154-4142-A0F1-B4D71D817284}" destId="{15D550D4-9C40-4DF7-903C-0583BEA4CD65}" srcOrd="1" destOrd="0" parTransId="{5B3C0EF4-496E-4243-B9AC-30A33E3B2489}" sibTransId="{5FB77DB1-7A09-4BD3-8770-0E1CAFE06F22}"/>
    <dgm:cxn modelId="{D02727F5-509F-417F-BC3B-CC8FF52C0CA9}" srcId="{EEB31EB5-14D3-4B33-80BF-18DDC4141BE8}" destId="{0DF894CF-1BB4-4253-BDE3-BB086064554D}" srcOrd="2" destOrd="0" parTransId="{5AD6B24A-B941-4148-9BAD-6668EF38F654}" sibTransId="{7C569979-AC4A-4D59-A87A-4EE6B93F410A}"/>
    <dgm:cxn modelId="{79C9F9E6-EE81-49BF-8114-1A2603B71C1B}" type="presOf" srcId="{B1D9E943-C154-4142-A0F1-B4D71D817284}" destId="{E07DA347-D724-4DFD-BA27-F6C3C54761F2}" srcOrd="0" destOrd="0" presId="urn:microsoft.com/office/officeart/2008/layout/SquareAccentList"/>
    <dgm:cxn modelId="{D1D42FE4-85FB-49C2-B718-DF12391A88E2}" type="presOf" srcId="{FE51EF0D-B95F-4BE4-8AD7-64FAEF03A94E}" destId="{54F562ED-79B4-45C4-8B5E-88195E6F467C}" srcOrd="0" destOrd="0" presId="urn:microsoft.com/office/officeart/2008/layout/SquareAccentList"/>
    <dgm:cxn modelId="{1835AD6E-ED2C-40C5-BE1D-70B4AAD994A5}" type="presOf" srcId="{48E21D59-23EB-425B-8555-F329A2DC8A8C}" destId="{4EEEA4F5-F301-4D5D-AC29-4C54855D75C3}" srcOrd="0" destOrd="0" presId="urn:microsoft.com/office/officeart/2008/layout/SquareAccentList"/>
    <dgm:cxn modelId="{0EDFCD0B-3541-4017-97B8-9DA4CA5FA109}" srcId="{EEB31EB5-14D3-4B33-80BF-18DDC4141BE8}" destId="{09609644-7E70-4717-9AE5-BA8DB2984910}" srcOrd="1" destOrd="0" parTransId="{C55857A0-4E4B-47FE-B076-91D7EE98EC05}" sibTransId="{3CC7DB97-3FAC-4B6F-A53B-A030D71C4DC5}"/>
    <dgm:cxn modelId="{9E039E00-ADF9-4320-85C8-2136BFFD4BE9}" type="presParOf" srcId="{E07DA347-D724-4DFD-BA27-F6C3C54761F2}" destId="{B34C9AA3-1FEA-40A0-8B9E-EFD9D2D69A0E}" srcOrd="0" destOrd="0" presId="urn:microsoft.com/office/officeart/2008/layout/SquareAccentList"/>
    <dgm:cxn modelId="{4D9A4541-DB75-4940-9F21-2DF33ACB44C4}" type="presParOf" srcId="{B34C9AA3-1FEA-40A0-8B9E-EFD9D2D69A0E}" destId="{F8AC6119-166A-409D-84FB-8DB5F37F12E1}" srcOrd="0" destOrd="0" presId="urn:microsoft.com/office/officeart/2008/layout/SquareAccentList"/>
    <dgm:cxn modelId="{13B512D6-B308-40AF-B0D0-234D9AAD6FA7}" type="presParOf" srcId="{F8AC6119-166A-409D-84FB-8DB5F37F12E1}" destId="{41E04A19-5F2B-427F-B5D9-34FC4FE418F9}" srcOrd="0" destOrd="0" presId="urn:microsoft.com/office/officeart/2008/layout/SquareAccentList"/>
    <dgm:cxn modelId="{F4DB58D5-7244-4BBA-B011-885826D96A55}" type="presParOf" srcId="{F8AC6119-166A-409D-84FB-8DB5F37F12E1}" destId="{197DEE5B-52D0-4B04-927C-8FD48CB3E220}" srcOrd="1" destOrd="0" presId="urn:microsoft.com/office/officeart/2008/layout/SquareAccentList"/>
    <dgm:cxn modelId="{6AF0C4AB-CDFB-4E77-98C0-AD6B44D43682}" type="presParOf" srcId="{F8AC6119-166A-409D-84FB-8DB5F37F12E1}" destId="{0032DD7D-E5B3-4FE4-A461-2C887963027B}" srcOrd="2" destOrd="0" presId="urn:microsoft.com/office/officeart/2008/layout/SquareAccentList"/>
    <dgm:cxn modelId="{E3C461B6-416D-416E-BBA6-425A3A199C05}" type="presParOf" srcId="{B34C9AA3-1FEA-40A0-8B9E-EFD9D2D69A0E}" destId="{169E69C8-028B-4D8F-8A6F-A77E18862367}" srcOrd="1" destOrd="0" presId="urn:microsoft.com/office/officeart/2008/layout/SquareAccentList"/>
    <dgm:cxn modelId="{44303180-E87F-4633-A99B-6829FD59E523}" type="presParOf" srcId="{169E69C8-028B-4D8F-8A6F-A77E18862367}" destId="{78BF50E2-6720-4C8A-BC88-01C9E9EB333C}" srcOrd="0" destOrd="0" presId="urn:microsoft.com/office/officeart/2008/layout/SquareAccentList"/>
    <dgm:cxn modelId="{4FBD0320-A3D5-4FAC-B1EC-A7C20BF28C2E}" type="presParOf" srcId="{78BF50E2-6720-4C8A-BC88-01C9E9EB333C}" destId="{3A81EFEC-C7B4-4E99-8F2D-D6AFDBCCE258}" srcOrd="0" destOrd="0" presId="urn:microsoft.com/office/officeart/2008/layout/SquareAccentList"/>
    <dgm:cxn modelId="{D17BF087-1908-44AB-B889-4D56A107ECF0}" type="presParOf" srcId="{78BF50E2-6720-4C8A-BC88-01C9E9EB333C}" destId="{B7993C00-81F2-45DE-8664-661EEA3C4D82}" srcOrd="1" destOrd="0" presId="urn:microsoft.com/office/officeart/2008/layout/SquareAccentList"/>
    <dgm:cxn modelId="{5FBC86B5-99D7-4D91-94F0-3D9497A0644F}" type="presParOf" srcId="{169E69C8-028B-4D8F-8A6F-A77E18862367}" destId="{F3386D9C-C494-4E80-8646-5A3BFA39B25D}" srcOrd="1" destOrd="0" presId="urn:microsoft.com/office/officeart/2008/layout/SquareAccentList"/>
    <dgm:cxn modelId="{0F6572AA-3836-48B0-A999-2A69DFE83986}" type="presParOf" srcId="{F3386D9C-C494-4E80-8646-5A3BFA39B25D}" destId="{D4E212A2-1A0A-439C-BE92-E99DD0C7D96F}" srcOrd="0" destOrd="0" presId="urn:microsoft.com/office/officeart/2008/layout/SquareAccentList"/>
    <dgm:cxn modelId="{3305FD1E-E6A5-4D43-A50E-1485574FA764}" type="presParOf" srcId="{F3386D9C-C494-4E80-8646-5A3BFA39B25D}" destId="{AD243E49-761C-48F6-A22E-7830C5CD2BA0}" srcOrd="1" destOrd="0" presId="urn:microsoft.com/office/officeart/2008/layout/SquareAccentList"/>
    <dgm:cxn modelId="{8C8A5F32-96CF-40B3-A04D-1EA146B5538B}" type="presParOf" srcId="{169E69C8-028B-4D8F-8A6F-A77E18862367}" destId="{A7D1BF14-D0B6-47A3-9971-91A54205A849}" srcOrd="2" destOrd="0" presId="urn:microsoft.com/office/officeart/2008/layout/SquareAccentList"/>
    <dgm:cxn modelId="{A7990E51-E71B-4468-8430-DED5BDCE18ED}" type="presParOf" srcId="{A7D1BF14-D0B6-47A3-9971-91A54205A849}" destId="{D6806AC9-367C-4534-B7C0-DEE61B5E4D25}" srcOrd="0" destOrd="0" presId="urn:microsoft.com/office/officeart/2008/layout/SquareAccentList"/>
    <dgm:cxn modelId="{EA0FB1CE-39F3-43D3-AAEE-944425A3C67E}" type="presParOf" srcId="{A7D1BF14-D0B6-47A3-9971-91A54205A849}" destId="{E55593A3-CA5B-4880-94B1-9F424CADBF85}" srcOrd="1" destOrd="0" presId="urn:microsoft.com/office/officeart/2008/layout/SquareAccentList"/>
    <dgm:cxn modelId="{44A6040D-701D-48FE-AF99-F2862C769424}" type="presParOf" srcId="{169E69C8-028B-4D8F-8A6F-A77E18862367}" destId="{AA899686-F2AA-4690-848C-3A05D1CEDE69}" srcOrd="3" destOrd="0" presId="urn:microsoft.com/office/officeart/2008/layout/SquareAccentList"/>
    <dgm:cxn modelId="{C3A580C2-567C-4A9B-A594-C7127934D742}" type="presParOf" srcId="{AA899686-F2AA-4690-848C-3A05D1CEDE69}" destId="{F4550B89-2D82-467E-B0B1-D840A9DA8035}" srcOrd="0" destOrd="0" presId="urn:microsoft.com/office/officeart/2008/layout/SquareAccentList"/>
    <dgm:cxn modelId="{F51F63F0-9710-484B-A91A-9FA6CA5BE02F}" type="presParOf" srcId="{AA899686-F2AA-4690-848C-3A05D1CEDE69}" destId="{54F562ED-79B4-45C4-8B5E-88195E6F467C}" srcOrd="1" destOrd="0" presId="urn:microsoft.com/office/officeart/2008/layout/SquareAccentList"/>
    <dgm:cxn modelId="{0025316F-ED01-4E84-9441-BFB6CAD6B800}" type="presParOf" srcId="{169E69C8-028B-4D8F-8A6F-A77E18862367}" destId="{9E237780-D293-4B97-B70D-56E7CA16C364}" srcOrd="4" destOrd="0" presId="urn:microsoft.com/office/officeart/2008/layout/SquareAccentList"/>
    <dgm:cxn modelId="{46B83045-39D9-4F40-A46A-F4897971BA8D}" type="presParOf" srcId="{9E237780-D293-4B97-B70D-56E7CA16C364}" destId="{6084ED31-B211-460E-9897-D137FF709F18}" srcOrd="0" destOrd="0" presId="urn:microsoft.com/office/officeart/2008/layout/SquareAccentList"/>
    <dgm:cxn modelId="{182C86E2-F918-4DF2-8B83-04C970874980}" type="presParOf" srcId="{9E237780-D293-4B97-B70D-56E7CA16C364}" destId="{96F6D532-BA2A-4EDC-8BBC-F66DC6318E68}" srcOrd="1" destOrd="0" presId="urn:microsoft.com/office/officeart/2008/layout/SquareAccentList"/>
    <dgm:cxn modelId="{9DF9B0DD-6A6A-4D85-91AC-34301A57418B}" type="presParOf" srcId="{169E69C8-028B-4D8F-8A6F-A77E18862367}" destId="{818C647D-D88E-4B45-B224-6D096EBBD05A}" srcOrd="5" destOrd="0" presId="urn:microsoft.com/office/officeart/2008/layout/SquareAccentList"/>
    <dgm:cxn modelId="{350ACA21-3288-42EF-900F-73F49D90E182}" type="presParOf" srcId="{818C647D-D88E-4B45-B224-6D096EBBD05A}" destId="{65BA09DD-8B9E-42DD-9685-5B9047337F30}" srcOrd="0" destOrd="0" presId="urn:microsoft.com/office/officeart/2008/layout/SquareAccentList"/>
    <dgm:cxn modelId="{5C329B95-5717-4778-A4B2-1140F55D7CE9}" type="presParOf" srcId="{818C647D-D88E-4B45-B224-6D096EBBD05A}" destId="{6B60026E-030A-464C-8BF6-D23B2A7D9033}" srcOrd="1" destOrd="0" presId="urn:microsoft.com/office/officeart/2008/layout/SquareAccentList"/>
    <dgm:cxn modelId="{D9B75041-4D1B-4CBF-90FD-115C7E2BB6BA}" type="presParOf" srcId="{169E69C8-028B-4D8F-8A6F-A77E18862367}" destId="{C348D3EA-6F36-4ACB-94B2-9C673E0493C3}" srcOrd="6" destOrd="0" presId="urn:microsoft.com/office/officeart/2008/layout/SquareAccentList"/>
    <dgm:cxn modelId="{8844D9F0-49DB-49A6-8C7B-EF976D33ED81}" type="presParOf" srcId="{C348D3EA-6F36-4ACB-94B2-9C673E0493C3}" destId="{07369071-9712-4E38-BB54-1F4F5087D7F7}" srcOrd="0" destOrd="0" presId="urn:microsoft.com/office/officeart/2008/layout/SquareAccentList"/>
    <dgm:cxn modelId="{1BB60AF4-358B-436C-9690-B41C84BA2B09}" type="presParOf" srcId="{C348D3EA-6F36-4ACB-94B2-9C673E0493C3}" destId="{4EEEA4F5-F301-4D5D-AC29-4C54855D75C3}" srcOrd="1" destOrd="0" presId="urn:microsoft.com/office/officeart/2008/layout/SquareAccentList"/>
    <dgm:cxn modelId="{C0D9A3F0-C9CD-46B7-BA6A-331CFED8B559}" type="presParOf" srcId="{E07DA347-D724-4DFD-BA27-F6C3C54761F2}" destId="{9EC81458-7CE5-4038-BFE8-605E164DEEC1}" srcOrd="1" destOrd="0" presId="urn:microsoft.com/office/officeart/2008/layout/SquareAccentList"/>
    <dgm:cxn modelId="{16D4D17F-503A-47E0-8871-E465C2E5DC0A}" type="presParOf" srcId="{9EC81458-7CE5-4038-BFE8-605E164DEEC1}" destId="{3CE2E739-4B68-457F-97F8-CF4A7C14C23E}" srcOrd="0" destOrd="0" presId="urn:microsoft.com/office/officeart/2008/layout/SquareAccentList"/>
    <dgm:cxn modelId="{449551C8-A44D-4339-889B-785000ACACF3}" type="presParOf" srcId="{3CE2E739-4B68-457F-97F8-CF4A7C14C23E}" destId="{0E7B2178-320B-4A77-800C-4C841ED7E69C}" srcOrd="0" destOrd="0" presId="urn:microsoft.com/office/officeart/2008/layout/SquareAccentList"/>
    <dgm:cxn modelId="{48A9ED75-CC85-4A9E-95F9-FAC506509F55}" type="presParOf" srcId="{3CE2E739-4B68-457F-97F8-CF4A7C14C23E}" destId="{B21EF036-ACF4-4AA0-B642-56E6EBA305E1}" srcOrd="1" destOrd="0" presId="urn:microsoft.com/office/officeart/2008/layout/SquareAccentList"/>
    <dgm:cxn modelId="{385A83E1-5EAF-4C50-B6C2-680688AB5CB9}" type="presParOf" srcId="{3CE2E739-4B68-457F-97F8-CF4A7C14C23E}" destId="{0737AE70-EF1C-4F71-8B72-B893858BDB09}" srcOrd="2" destOrd="0" presId="urn:microsoft.com/office/officeart/2008/layout/SquareAccentList"/>
    <dgm:cxn modelId="{3A10C0F2-E523-4642-925C-9431EECCEA9D}" type="presParOf" srcId="{9EC81458-7CE5-4038-BFE8-605E164DEEC1}" destId="{846FB1E0-4ECE-4B48-A053-D1B826A21D1E}" srcOrd="1" destOrd="0" presId="urn:microsoft.com/office/officeart/2008/layout/SquareAccentList"/>
    <dgm:cxn modelId="{C02CAA71-1A84-4D7F-93AA-9DD78E0AA03D}" type="presParOf" srcId="{846FB1E0-4ECE-4B48-A053-D1B826A21D1E}" destId="{8276317B-D244-4A4F-88AE-27E65431A27B}" srcOrd="0" destOrd="0" presId="urn:microsoft.com/office/officeart/2008/layout/SquareAccentList"/>
    <dgm:cxn modelId="{746C2CD6-6DCF-4237-A0FB-2EB955365543}" type="presParOf" srcId="{8276317B-D244-4A4F-88AE-27E65431A27B}" destId="{2CF5EE3A-665C-4CE2-97ED-7550C8891755}" srcOrd="0" destOrd="0" presId="urn:microsoft.com/office/officeart/2008/layout/SquareAccentList"/>
    <dgm:cxn modelId="{845DE5FF-3E13-443E-9A1A-FEA9047FAF8E}" type="presParOf" srcId="{8276317B-D244-4A4F-88AE-27E65431A27B}" destId="{37D98EC9-FF81-4557-980D-2F4D00B89D7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7B2B6-6C93-495F-9F7F-BD49BB70CE2B}">
      <dsp:nvSpPr>
        <dsp:cNvPr id="0" name=""/>
        <dsp:cNvSpPr/>
      </dsp:nvSpPr>
      <dsp:spPr>
        <a:xfrm>
          <a:off x="1037" y="70378"/>
          <a:ext cx="4044869" cy="242692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</a:t>
          </a:r>
          <a:r>
            <a:rPr lang="ru-RU" sz="2300" kern="1200" dirty="0" smtClean="0"/>
            <a:t>. Основные характеристики страны: </a:t>
          </a:r>
          <a:r>
            <a:rPr lang="ru-RU" sz="1800" kern="1200" dirty="0" smtClean="0"/>
            <a:t>описание национального контекста формирования политики, которое может оказать влияние на развитие и институционализацию ПППЗ</a:t>
          </a:r>
          <a:r>
            <a:rPr lang="ru-RU" sz="2200" kern="1200" dirty="0" smtClean="0"/>
            <a:t>.</a:t>
          </a:r>
          <a:endParaRPr lang="ru-RU" sz="2200" kern="1200" dirty="0"/>
        </a:p>
      </dsp:txBody>
      <dsp:txXfrm>
        <a:off x="1037" y="70378"/>
        <a:ext cx="4044869" cy="2426921"/>
      </dsp:txXfrm>
    </dsp:sp>
    <dsp:sp modelId="{13D44408-63F4-43DA-88CC-123A3ED4B1F5}">
      <dsp:nvSpPr>
        <dsp:cNvPr id="0" name=""/>
        <dsp:cNvSpPr/>
      </dsp:nvSpPr>
      <dsp:spPr>
        <a:xfrm>
          <a:off x="4450393" y="70378"/>
          <a:ext cx="4044869" cy="242692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6807679"/>
                <a:satOff val="-7995"/>
                <a:lumOff val="3072"/>
                <a:alphaOff val="0"/>
                <a:tint val="30000"/>
                <a:satMod val="300000"/>
              </a:schemeClr>
              <a:schemeClr val="accent4">
                <a:hueOff val="6807679"/>
                <a:satOff val="-7995"/>
                <a:lumOff val="3072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II</a:t>
          </a:r>
          <a:r>
            <a:rPr lang="ru-RU" sz="2300" kern="1200" dirty="0" smtClean="0"/>
            <a:t>. Национальная система здравоохранения: </a:t>
          </a:r>
          <a:r>
            <a:rPr lang="ru-RU" sz="1800" kern="1200" dirty="0" smtClean="0"/>
            <a:t>оценка системы предоставления медицинских услуг, управления и системы финансирования в секторе здравоохранения</a:t>
          </a:r>
          <a:endParaRPr lang="ru-RU" sz="1800" kern="1200" dirty="0"/>
        </a:p>
      </dsp:txBody>
      <dsp:txXfrm>
        <a:off x="4450393" y="70378"/>
        <a:ext cx="4044869" cy="2426921"/>
      </dsp:txXfrm>
    </dsp:sp>
    <dsp:sp modelId="{38742F81-6555-4C52-BA4E-C3A5264101C3}">
      <dsp:nvSpPr>
        <dsp:cNvPr id="0" name=""/>
        <dsp:cNvSpPr/>
      </dsp:nvSpPr>
      <dsp:spPr>
        <a:xfrm>
          <a:off x="1037" y="2901786"/>
          <a:ext cx="4044869" cy="242692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13615358"/>
                <a:satOff val="-15991"/>
                <a:lumOff val="6144"/>
                <a:alphaOff val="0"/>
                <a:tint val="30000"/>
                <a:satMod val="300000"/>
              </a:schemeClr>
              <a:schemeClr val="accent4">
                <a:hueOff val="13615358"/>
                <a:satOff val="-15991"/>
                <a:lumOff val="6144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III.</a:t>
          </a:r>
          <a:r>
            <a:rPr lang="ru-RU" sz="2300" kern="1200" dirty="0" smtClean="0"/>
            <a:t> Научно-исследовательская система: </a:t>
          </a:r>
          <a:r>
            <a:rPr lang="ru-RU" sz="1800" kern="1200" dirty="0" smtClean="0"/>
            <a:t>анализ национального исследовательского потенциала в секторе здравоохранения</a:t>
          </a:r>
          <a:endParaRPr lang="ru-RU" sz="1800" kern="1200" dirty="0"/>
        </a:p>
      </dsp:txBody>
      <dsp:txXfrm>
        <a:off x="1037" y="2901786"/>
        <a:ext cx="4044869" cy="2426921"/>
      </dsp:txXfrm>
    </dsp:sp>
    <dsp:sp modelId="{18479DDC-0D5B-447C-8D77-A5156B5270F7}">
      <dsp:nvSpPr>
        <dsp:cNvPr id="0" name=""/>
        <dsp:cNvSpPr/>
      </dsp:nvSpPr>
      <dsp:spPr>
        <a:xfrm>
          <a:off x="4450393" y="2901786"/>
          <a:ext cx="4044869" cy="242692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IV</a:t>
          </a:r>
          <a:r>
            <a:rPr lang="ru-RU" sz="2300" kern="1200" dirty="0" smtClean="0"/>
            <a:t>. Взаимодействие исследований и политики: </a:t>
          </a:r>
          <a:r>
            <a:rPr lang="ru-RU" sz="1800" kern="1200" dirty="0" smtClean="0"/>
            <a:t>оценка взаимодействия между исследовательской деятельностью и формированием политики в стране.</a:t>
          </a:r>
          <a:endParaRPr lang="ru-RU" sz="1800" kern="1200" dirty="0"/>
        </a:p>
      </dsp:txBody>
      <dsp:txXfrm>
        <a:off x="4450393" y="2901786"/>
        <a:ext cx="4044869" cy="24269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49B96-21FC-472F-BED1-88BF9A372021}">
      <dsp:nvSpPr>
        <dsp:cNvPr id="0" name=""/>
        <dsp:cNvSpPr/>
      </dsp:nvSpPr>
      <dsp:spPr>
        <a:xfrm>
          <a:off x="1262340" y="0"/>
          <a:ext cx="5256213" cy="525621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51909-D3E7-4668-85EC-C414C4B37399}">
      <dsp:nvSpPr>
        <dsp:cNvPr id="0" name=""/>
        <dsp:cNvSpPr/>
      </dsp:nvSpPr>
      <dsp:spPr>
        <a:xfrm>
          <a:off x="3890446" y="526134"/>
          <a:ext cx="3416538" cy="934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Жогорку Кенеш и Правительство Кыргызской Республики  </a:t>
          </a:r>
          <a:endParaRPr lang="ru-RU" sz="1700" kern="1200" dirty="0"/>
        </a:p>
      </dsp:txBody>
      <dsp:txXfrm>
        <a:off x="3936050" y="571738"/>
        <a:ext cx="3325330" cy="843001"/>
      </dsp:txXfrm>
    </dsp:sp>
    <dsp:sp modelId="{330FED19-8C7F-4F56-8322-CCD7DD5D2CD8}">
      <dsp:nvSpPr>
        <dsp:cNvPr id="0" name=""/>
        <dsp:cNvSpPr/>
      </dsp:nvSpPr>
      <dsp:spPr>
        <a:xfrm>
          <a:off x="3890446" y="1577120"/>
          <a:ext cx="3416538" cy="934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Минздрав, Минфин, ФОМС</a:t>
          </a:r>
          <a:endParaRPr lang="ru-RU" sz="1700" kern="1200" dirty="0"/>
        </a:p>
      </dsp:txBody>
      <dsp:txXfrm>
        <a:off x="3936050" y="1622724"/>
        <a:ext cx="3325330" cy="843001"/>
      </dsp:txXfrm>
    </dsp:sp>
    <dsp:sp modelId="{CAFBB211-05BD-4D23-A2E5-EC550B5C54F9}">
      <dsp:nvSpPr>
        <dsp:cNvPr id="0" name=""/>
        <dsp:cNvSpPr/>
      </dsp:nvSpPr>
      <dsp:spPr>
        <a:xfrm>
          <a:off x="3890446" y="2628106"/>
          <a:ext cx="3416538" cy="934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Минздрав, и другие </a:t>
          </a:r>
          <a:r>
            <a:rPr lang="ru-RU" sz="1700" kern="1200" dirty="0" smtClean="0"/>
            <a:t>республиканские учреждения третичного уровня</a:t>
          </a:r>
          <a:endParaRPr lang="ru-RU" sz="1700" kern="1200" dirty="0"/>
        </a:p>
      </dsp:txBody>
      <dsp:txXfrm>
        <a:off x="3936050" y="2673710"/>
        <a:ext cx="3325330" cy="843001"/>
      </dsp:txXfrm>
    </dsp:sp>
    <dsp:sp modelId="{063C8156-6325-45C6-AA8D-A85D337B5C7F}">
      <dsp:nvSpPr>
        <dsp:cNvPr id="0" name=""/>
        <dsp:cNvSpPr/>
      </dsp:nvSpPr>
      <dsp:spPr>
        <a:xfrm>
          <a:off x="3890446" y="3679092"/>
          <a:ext cx="3416538" cy="934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700" kern="1200" dirty="0" smtClean="0"/>
            <a:t>Исполняющие институты (областные координаторы)</a:t>
          </a:r>
          <a:endParaRPr lang="ru-RU" sz="1700" kern="1200" dirty="0"/>
        </a:p>
      </dsp:txBody>
      <dsp:txXfrm>
        <a:off x="3936050" y="3724696"/>
        <a:ext cx="3325330" cy="843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643F3-6209-4755-B2F0-C5CFA9B0D3B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D2CF6-FC16-42C8-A9D5-6C3DEFC084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8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Исходя из рекомендаций Руководства по Ситуационному Анализу, данный отчет включает в себя информацию по следующим направлениям: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характеристики страны: описание национального контекста формирования политики, которое может оказать влияние на развитие и институционализацию ПППЗ.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Национальная система здравоохранения: оценка системы предоставления медицинских услуг, управления и системы финансирования в секторе здравоохранения, что должно помочь лучшему пониманию факторов, которые могут влиять на ФПД в секторе здравоохранение и создание ПППЗ.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Научно-исследовательская система в здравоохранении: анализ национального исследовательского потенциала в секторе здравоохранения, которые позволят идентифицировать возможности и барьеры, которые могут способствовать развитию ФПД в контексте местных условий.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Взаимодействие исследований и политики: оценка взаимодействия между исследовательской деятельностью и формированием политики в стране, определение основных участников данного процесса, чьи интересы могут быть затронуты, либо повлиять на деятельность ПППЗ.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2CF6-FC16-42C8-A9D5-6C3DEFC084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5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y-K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 уровень. </a:t>
            </a:r>
            <a:r>
              <a:rPr lang="ky-K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Жогорку Кенеш и Правительство Кыргызской Республики  осуществляют общий контроль над реализацией государственной политики, при необходимости проводя улучшения политики, планирования и осуществления всех реформ и усовершенствований в области здравоохранения.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y-K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Второй уровень. </a:t>
            </a:r>
            <a:r>
              <a:rPr lang="ky-K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 здравоохранения, Министерство финансов, Фонд обязательного медицинского страхования осуществляют стратегическое руководство и несут ответственность  за разработку и реализацию государственной политики в секторе здравоохранения.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y-K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Третий уровень. </a:t>
            </a:r>
            <a:r>
              <a:rPr lang="ky-K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Минздрав, Национальный центр кардиологии и терапии, Национальный центр охраны материнства и детства, Национальный центр фтизиатрии, Республиканский центр «СПИД» и другие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республиканские учреждения третичного уровня</a:t>
            </a:r>
            <a:r>
              <a:rPr lang="ky-K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осуществляют техническую координацию деятельности  различных структур, проведение мониторинга и предоставление отчетов по результатам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y-K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y-K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Четвертый уровень.</a:t>
            </a:r>
            <a:r>
              <a:rPr lang="ky-K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Исполняющие институты (областные координаторы) осуществляют реализацию детальных годовых планов мероприятий для всех исполняющих структур, координацию действий всех региональных исполнительных структур системы здравоохранения.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2CF6-FC16-42C8-A9D5-6C3DEFC0841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24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низкий уровень государственного финансирования науки (0,12% к ВВП), что в свою очередь приводит к низкой заработной плате, потере престижа научной деятельности, к трудностям привлечения молодежи в науку, снижению кадрового потенциала научных учреждений из-за высокого оттока специалистов. Также стоит отметить, что недостаточное финансирование повлекло за собой уменьшение участия ВУЗов в научных изысканиях и их ориентацию преимущественно на образовательные функции.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2CF6-FC16-42C8-A9D5-6C3DEFC0841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1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2CF6-FC16-42C8-A9D5-6C3DEFC0841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1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Push effort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включает в себя мероприятия, которые предпринимаются исследователями для формирования и распространения результатов исследований через подготовку различных информационных обзоров, статей, аналитических записок и т.д.</a:t>
            </a:r>
          </a:p>
          <a:p>
            <a:pPr lvl="0"/>
            <a:endParaRPr lang="en-US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Pull efforts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предполагают под собой меры по поиску и использованию результатов исследований лицами, формирующими политику. В частности, они могут формировать заявку на проведение исследований по интересующим их вопросам.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efforts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данный подход представляет собой форму взаимовыгодного партнерства между политиками и исследователями в форме политического диалога, индивидуальных встреч, неформальных обсуждений и т.д. Данный подход является наиболее подходящей формой для формирования ПППЗ.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D2CF6-FC16-42C8-A9D5-6C3DEFC0841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3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899678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140C9E-6D0D-4A35-A80E-4E1798919EC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79BA9D-636B-4F5B-BAEF-F9FB679641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А. Темиров</a:t>
            </a:r>
          </a:p>
          <a:p>
            <a:r>
              <a:rPr lang="en-US" dirty="0" smtClean="0"/>
              <a:t>11</a:t>
            </a:r>
            <a:r>
              <a:rPr lang="ru-RU" dirty="0" smtClean="0"/>
              <a:t> декабря 2015г.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848600" cy="192722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Предварительные результаты Ситуационного Анализа в Кыргызской Республики в рамках EVIPN</a:t>
            </a:r>
            <a:r>
              <a:rPr lang="en-US" sz="3200" dirty="0" smtClean="0">
                <a:latin typeface="+mn-lt"/>
              </a:rPr>
              <a:t>et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890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II</a:t>
            </a:r>
            <a:r>
              <a:rPr lang="ru-RU" dirty="0"/>
              <a:t>. Национальная система </a:t>
            </a:r>
            <a:r>
              <a:rPr lang="ru-RU" dirty="0" smtClean="0"/>
              <a:t>здравоохранения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6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Предоставление услуг здравоохранения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Обзор системы предоставления медицинских услуг</a:t>
            </a:r>
          </a:p>
          <a:p>
            <a:pPr marL="788670" lvl="1" indent="-514350"/>
            <a:r>
              <a:rPr lang="ru-RU" sz="2000" dirty="0"/>
              <a:t>Описание сети медицинских </a:t>
            </a:r>
            <a:r>
              <a:rPr lang="ru-RU" sz="2000" dirty="0" smtClean="0"/>
              <a:t>учреждений;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информационной системы</a:t>
            </a:r>
          </a:p>
          <a:p>
            <a:pPr marL="788670" lvl="1" indent="-514350"/>
            <a:r>
              <a:rPr lang="ru-RU" sz="2000" dirty="0"/>
              <a:t>Формирование Единой информационной системы здравоохранения (ЕИСЗ</a:t>
            </a:r>
            <a:r>
              <a:rPr lang="ru-RU" sz="20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Доступность медицинских  услуг населению</a:t>
            </a:r>
          </a:p>
          <a:p>
            <a:pPr marL="788670" lvl="1" indent="-514350"/>
            <a:r>
              <a:rPr lang="ru-RU" sz="2000" dirty="0" smtClean="0"/>
              <a:t>Предоставление </a:t>
            </a:r>
            <a:r>
              <a:rPr lang="ru-RU" sz="2000" dirty="0"/>
              <a:t>медицинской помощи </a:t>
            </a:r>
            <a:r>
              <a:rPr lang="ru-RU" sz="2000" dirty="0" smtClean="0"/>
              <a:t>в рамках ПГГ.</a:t>
            </a:r>
          </a:p>
          <a:p>
            <a:pPr marL="788670" lvl="1" indent="-514350"/>
            <a:r>
              <a:rPr lang="ru-RU" sz="2000" dirty="0" smtClean="0"/>
              <a:t>Проблемы с уровнем оснащенности мед. учреждений.</a:t>
            </a:r>
          </a:p>
          <a:p>
            <a:pPr marL="788670" lvl="1" indent="-514350"/>
            <a:r>
              <a:rPr lang="ru-RU" sz="2000" dirty="0" smtClean="0"/>
              <a:t>Вопрос обеспеченности кадрами и меры по стимулированию мед.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Качество предоставления мед. услуг</a:t>
            </a:r>
          </a:p>
          <a:p>
            <a:pPr marL="788670" lvl="1" indent="-514350"/>
            <a:r>
              <a:rPr lang="ru-RU" sz="2000" dirty="0" smtClean="0"/>
              <a:t>Необходимость внедрения и развития доказательной медицины.</a:t>
            </a:r>
            <a:endParaRPr lang="ru-RU" sz="2000" dirty="0"/>
          </a:p>
          <a:p>
            <a:pPr marL="788670" lvl="1" indent="-51435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37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Финансирование </a:t>
            </a:r>
            <a:r>
              <a:rPr lang="ru-RU" dirty="0"/>
              <a:t>здравоохранения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Сбор и источники финансирования</a:t>
            </a:r>
          </a:p>
          <a:p>
            <a:pPr marL="788670" lvl="1" indent="-514350"/>
            <a:r>
              <a:rPr lang="ru-RU" dirty="0" smtClean="0"/>
              <a:t>Три источника финансирования (государственное, частное и внешнее) и их соотношение друг с другом;</a:t>
            </a:r>
          </a:p>
          <a:p>
            <a:pPr marL="788670" lvl="1" indent="-514350"/>
            <a:r>
              <a:rPr lang="ru-RU" dirty="0" smtClean="0"/>
              <a:t>Схема финансовых потоков в здравоохранении.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Закупки </a:t>
            </a:r>
            <a:r>
              <a:rPr lang="ru-RU" sz="2800" dirty="0"/>
              <a:t>медицинских </a:t>
            </a:r>
            <a:r>
              <a:rPr lang="ru-RU" sz="2800" dirty="0" smtClean="0"/>
              <a:t>услуг</a:t>
            </a:r>
          </a:p>
          <a:p>
            <a:pPr marL="788670" lvl="1" indent="-514350"/>
            <a:r>
              <a:rPr lang="ru-RU" dirty="0" smtClean="0"/>
              <a:t>Разделение закупок между МЗ и ФОМС;</a:t>
            </a:r>
          </a:p>
          <a:p>
            <a:pPr marL="788670" lvl="1" indent="-514350"/>
            <a:r>
              <a:rPr lang="ru-RU" dirty="0" smtClean="0"/>
              <a:t>Механизмы закупок индивидуальных мед. услуг в рамках ПГГ</a:t>
            </a:r>
          </a:p>
          <a:p>
            <a:pPr marL="788670" lvl="1" indent="-514350"/>
            <a:r>
              <a:rPr lang="ru-RU" dirty="0" smtClean="0"/>
              <a:t>Необходимость улучшения существующих механизмов закупок  мед. услуг</a:t>
            </a:r>
            <a:endParaRPr lang="ru-RU" dirty="0"/>
          </a:p>
          <a:p>
            <a:pPr marL="788670" lvl="1" indent="-51435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379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Управление сектором здравоохранения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Стратегические направления политики</a:t>
            </a:r>
          </a:p>
          <a:p>
            <a:pPr marL="788670" lvl="1" indent="-514350"/>
            <a:r>
              <a:rPr lang="ru-RU" sz="2000" dirty="0" smtClean="0"/>
              <a:t>Краткое описание программ реформирования сектора здравоохранения с 1996 по настоящее время и приоритетов, определенных в рамках этих программ.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 отчетности и надзора</a:t>
            </a:r>
          </a:p>
          <a:p>
            <a:pPr marL="788670" lvl="1" indent="-514350"/>
            <a:r>
              <a:rPr lang="ru-RU" sz="2000" dirty="0" smtClean="0"/>
              <a:t>Разработка ежегодных планов по реализации приоритетных мероприятий.</a:t>
            </a:r>
          </a:p>
          <a:p>
            <a:pPr marL="788670" lvl="1" indent="-514350"/>
            <a:r>
              <a:rPr lang="ru-RU" sz="2000" dirty="0" smtClean="0"/>
              <a:t>Подготовка ежегодных проектов бюджета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Мониторинг и оценка</a:t>
            </a:r>
          </a:p>
          <a:p>
            <a:pPr marL="788670" lvl="1" indent="-514350"/>
            <a:r>
              <a:rPr lang="ru-RU" sz="2000" dirty="0" smtClean="0"/>
              <a:t>План </a:t>
            </a:r>
            <a:r>
              <a:rPr lang="ru-RU" sz="2000" dirty="0" err="1" smtClean="0"/>
              <a:t>МиО</a:t>
            </a:r>
            <a:r>
              <a:rPr lang="ru-RU" sz="2000" dirty="0" smtClean="0"/>
              <a:t> программы «</a:t>
            </a:r>
            <a:r>
              <a:rPr lang="ru-RU" sz="2000" dirty="0" err="1" smtClean="0"/>
              <a:t>Ден</a:t>
            </a:r>
            <a:r>
              <a:rPr lang="ru-RU" sz="2000" dirty="0" smtClean="0"/>
              <a:t> </a:t>
            </a:r>
            <a:r>
              <a:rPr lang="ru-RU" sz="2000" dirty="0" err="1" smtClean="0"/>
              <a:t>соолук</a:t>
            </a:r>
            <a:r>
              <a:rPr lang="ru-RU" sz="2000" dirty="0" smtClean="0"/>
              <a:t>».</a:t>
            </a:r>
          </a:p>
          <a:p>
            <a:pPr marL="788670" lvl="1" indent="-514350"/>
            <a:r>
              <a:rPr lang="ru-RU" sz="2000" dirty="0" smtClean="0"/>
              <a:t>Барьеры по реализации Плана </a:t>
            </a:r>
            <a:r>
              <a:rPr lang="ru-RU" sz="2000" dirty="0" err="1" smtClean="0"/>
              <a:t>МиО</a:t>
            </a:r>
            <a:r>
              <a:rPr lang="ru-RU" sz="2000" dirty="0" smtClean="0"/>
              <a:t>: (</a:t>
            </a:r>
            <a:r>
              <a:rPr lang="en-US" sz="2000" dirty="0" err="1" smtClean="0"/>
              <a:t>i</a:t>
            </a:r>
            <a:r>
              <a:rPr lang="ru-RU" sz="2000" dirty="0"/>
              <a:t>)</a:t>
            </a:r>
            <a:r>
              <a:rPr lang="ru-RU" sz="2000" dirty="0" smtClean="0"/>
              <a:t> отток обученных кадров; (</a:t>
            </a:r>
            <a:r>
              <a:rPr lang="en-US" sz="2000" dirty="0" smtClean="0"/>
              <a:t>ii</a:t>
            </a:r>
            <a:r>
              <a:rPr lang="ru-RU" sz="2000" dirty="0" smtClean="0"/>
              <a:t>)</a:t>
            </a:r>
            <a:r>
              <a:rPr lang="en-US" sz="2000" dirty="0" smtClean="0"/>
              <a:t> </a:t>
            </a:r>
            <a:r>
              <a:rPr lang="ru-RU" sz="2000" dirty="0" smtClean="0"/>
              <a:t>отсутствие постоянных источников данных по ряду индикаторов; (</a:t>
            </a:r>
            <a:r>
              <a:rPr lang="en-US" sz="2000" dirty="0" smtClean="0"/>
              <a:t>iii</a:t>
            </a:r>
            <a:r>
              <a:rPr lang="ru-RU" sz="2000" dirty="0" smtClean="0"/>
              <a:t>) слабая вовлеченность региональных и территориальных 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val="171330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Autofit/>
          </a:bodyPr>
          <a:lstStyle/>
          <a:p>
            <a:r>
              <a:rPr lang="ru-RU" dirty="0"/>
              <a:t>Возможности и барьеры для ПППЗ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3794376"/>
              </p:ext>
            </p:extLst>
          </p:nvPr>
        </p:nvGraphicFramePr>
        <p:xfrm>
          <a:off x="251520" y="980728"/>
          <a:ext cx="8568630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06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III.</a:t>
            </a:r>
            <a:r>
              <a:rPr lang="ru-RU" dirty="0"/>
              <a:t> Научно-исследовательская </a:t>
            </a:r>
            <a:r>
              <a:rPr lang="ru-RU" dirty="0" smtClean="0"/>
              <a:t>система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73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Направления </a:t>
            </a:r>
            <a:r>
              <a:rPr lang="ru-RU" sz="3200" dirty="0"/>
              <a:t>стратегической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64096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На национальном уровне политика </a:t>
            </a:r>
            <a:r>
              <a:rPr lang="ru-RU" sz="2400" dirty="0"/>
              <a:t>в области научных исследований, разработок и </a:t>
            </a:r>
            <a:r>
              <a:rPr lang="ru-RU" sz="2400" dirty="0" smtClean="0"/>
              <a:t>инноваций определена в НСУР до 2017 года.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Низкий уровень гос. финансирования науки (0,12% к ВВП) является сдерживающим фактором ее развития.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Отсутствие специально разработанных стратегических документов по исследовательской деятельности и четких механизмов по определению приоритетных тем для исследований</a:t>
            </a:r>
          </a:p>
          <a:p>
            <a:pPr marL="788670" lvl="1" indent="-514350"/>
            <a:r>
              <a:rPr lang="ru-RU" sz="2000" dirty="0" smtClean="0"/>
              <a:t>Однако, роль платформы по определению исследовательских приоритетов в секторе здравоохранения отчасти выполняются в рамках тематических встреч и СЕО.</a:t>
            </a:r>
          </a:p>
          <a:p>
            <a:pPr marL="514350" indent="-514350"/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8366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Обеспечение </a:t>
            </a:r>
            <a:r>
              <a:rPr lang="ru-RU" sz="3200" dirty="0"/>
              <a:t>и распределения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64096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Финансирование государственных затрат на исследования в секторе здравоохранения составляет менее 10% от расходов гос. бюджета на исследования.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84% гос. средств выделяемых на исследования расходуются на заработную плату.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Международные организации оказывают поддержку стране в использовании доказательств при формировании политики,</a:t>
            </a:r>
          </a:p>
          <a:p>
            <a:pPr marL="788670" lvl="1" indent="-514350"/>
            <a:r>
              <a:rPr lang="ru-RU" sz="2200" dirty="0" smtClean="0"/>
              <a:t>Однако</a:t>
            </a:r>
            <a:r>
              <a:rPr lang="ru-RU" sz="2200" dirty="0"/>
              <a:t>, внедрения подходов по формированию политики на основе </a:t>
            </a:r>
            <a:r>
              <a:rPr lang="ru-RU" sz="2200" dirty="0" smtClean="0"/>
              <a:t>доказательств в большой степени зависит от внешнего финансирования.</a:t>
            </a:r>
            <a:endParaRPr lang="ru-RU" sz="1800" dirty="0" smtClean="0"/>
          </a:p>
          <a:p>
            <a:pPr marL="514350" indent="-514350"/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864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521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Организационные </a:t>
            </a:r>
            <a:r>
              <a:rPr lang="ru-RU" sz="2800" dirty="0"/>
              <a:t>структуры с исследовательскими функциями в системе здравоохранения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096351"/>
              </p:ext>
            </p:extLst>
          </p:nvPr>
        </p:nvGraphicFramePr>
        <p:xfrm>
          <a:off x="323850" y="1447800"/>
          <a:ext cx="8496300" cy="500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855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Autofit/>
          </a:bodyPr>
          <a:lstStyle/>
          <a:p>
            <a:r>
              <a:rPr lang="ru-RU" dirty="0"/>
              <a:t>Возможности и барьеры для ПППЗ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0763591"/>
              </p:ext>
            </p:extLst>
          </p:nvPr>
        </p:nvGraphicFramePr>
        <p:xfrm>
          <a:off x="251520" y="980728"/>
          <a:ext cx="8568630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73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направления ситуационного анализа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6930463"/>
              </p:ext>
            </p:extLst>
          </p:nvPr>
        </p:nvGraphicFramePr>
        <p:xfrm>
          <a:off x="323850" y="1125538"/>
          <a:ext cx="8496300" cy="539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178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IV</a:t>
            </a:r>
            <a:r>
              <a:rPr lang="ru-RU" dirty="0"/>
              <a:t>. Взаимодействие исследований и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5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заинтересованных сторон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54006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sz="2400" dirty="0"/>
              <a:t>Организации, определяющие </a:t>
            </a:r>
            <a:r>
              <a:rPr lang="ru-RU" sz="2400" dirty="0" smtClean="0"/>
              <a:t>политику: 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ru-RU" sz="1800" dirty="0" smtClean="0"/>
              <a:t>Министерство здравоохранения;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dirty="0"/>
              <a:t>Фонд </a:t>
            </a:r>
            <a:r>
              <a:rPr lang="ru-RU" sz="1800" dirty="0" smtClean="0"/>
              <a:t>ОМС;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dirty="0"/>
              <a:t>Министерство </a:t>
            </a:r>
            <a:r>
              <a:rPr lang="ru-RU" sz="1800" dirty="0" smtClean="0"/>
              <a:t>финансов;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dirty="0"/>
              <a:t>Министерство образования и </a:t>
            </a:r>
            <a:r>
              <a:rPr lang="ru-RU" sz="1800" dirty="0" smtClean="0"/>
              <a:t>науки.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/>
              <a:t>Организации, оказывающие поддержку в формировании политики и осуществляющие исследовательскую </a:t>
            </a:r>
            <a:r>
              <a:rPr lang="ru-RU" sz="2400" dirty="0" smtClean="0"/>
              <a:t>деятельность;</a:t>
            </a:r>
          </a:p>
          <a:p>
            <a:pPr marL="788670" lvl="1" indent="-514350"/>
            <a:r>
              <a:rPr lang="ru-RU" sz="1800" dirty="0" smtClean="0"/>
              <a:t>учреждения, осуществляющие </a:t>
            </a:r>
            <a:r>
              <a:rPr lang="ru-RU" sz="1800" dirty="0"/>
              <a:t>как образовательную, так и научную </a:t>
            </a:r>
            <a:r>
              <a:rPr lang="ru-RU" sz="1800" dirty="0" smtClean="0"/>
              <a:t>деятельность;</a:t>
            </a:r>
          </a:p>
          <a:p>
            <a:pPr marL="788670" lvl="1" indent="-514350"/>
            <a:r>
              <a:rPr lang="ru-RU" sz="1800" dirty="0" smtClean="0"/>
              <a:t>учреждения, осуществляющие </a:t>
            </a:r>
            <a:r>
              <a:rPr lang="ru-RU" sz="1800" dirty="0"/>
              <a:t>научную и лечебную </a:t>
            </a:r>
            <a:r>
              <a:rPr lang="ru-RU" sz="1800" dirty="0" smtClean="0"/>
              <a:t>деятельность;</a:t>
            </a:r>
          </a:p>
          <a:p>
            <a:pPr marL="788670" lvl="1" indent="-514350"/>
            <a:r>
              <a:rPr lang="ru-RU" sz="1800" dirty="0" smtClean="0"/>
              <a:t>частные </a:t>
            </a:r>
            <a:r>
              <a:rPr lang="ru-RU" sz="1800" dirty="0"/>
              <a:t>и </a:t>
            </a:r>
            <a:r>
              <a:rPr lang="ru-RU" sz="1800" dirty="0" smtClean="0"/>
              <a:t>общественные организация.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Международные организации (Партнеры по Развитию)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0529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5853482" y="4964249"/>
            <a:ext cx="2057400" cy="553998"/>
          </a:xfrm>
          <a:prstGeom prst="rect">
            <a:avLst/>
          </a:prstGeom>
          <a:ln w="12700">
            <a:solidFill>
              <a:srgbClr val="00B0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 b="1">
                <a:solidFill>
                  <a:srgbClr val="DDDDD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endParaRPr lang="ru-RU" sz="1000" b="0" dirty="0" smtClean="0">
              <a:solidFill>
                <a:schemeClr val="tx1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ru-RU" sz="1600" b="0" dirty="0" smtClean="0">
                <a:solidFill>
                  <a:schemeClr val="tx1"/>
                </a:solidFill>
              </a:rPr>
              <a:t>ПППЗ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1000" b="0" dirty="0">
              <a:solidFill>
                <a:schemeClr val="tx1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394097" y="279008"/>
            <a:ext cx="8498383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defRPr sz="2800">
                <a:solidFill>
                  <a:srgbClr val="0055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>
              <a:spcBef>
                <a:spcPct val="0"/>
              </a:spcBef>
              <a:defRPr sz="1800">
                <a:solidFill>
                  <a:srgbClr val="000000"/>
                </a:solidFill>
              </a:defRPr>
            </a:pPr>
            <a:r>
              <a:rPr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Подходы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по Распространению Знаний</a:t>
            </a:r>
            <a:endParaRPr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40978" y="1335557"/>
            <a:ext cx="4055795" cy="2055835"/>
            <a:chOff x="540978" y="1335557"/>
            <a:chExt cx="4245471" cy="2055835"/>
          </a:xfrm>
        </p:grpSpPr>
        <p:grpSp>
          <p:nvGrpSpPr>
            <p:cNvPr id="136" name="Group 136"/>
            <p:cNvGrpSpPr/>
            <p:nvPr/>
          </p:nvGrpSpPr>
          <p:grpSpPr>
            <a:xfrm>
              <a:off x="540978" y="1335557"/>
              <a:ext cx="4245471" cy="2055835"/>
              <a:chOff x="-77685" y="279005"/>
              <a:chExt cx="4672618" cy="1270385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-77685" y="279005"/>
                <a:ext cx="2206720" cy="338551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lang="ru-RU" sz="1600" dirty="0" smtClean="0"/>
                  <a:t>Исследователи</a:t>
                </a:r>
                <a:endParaRPr sz="1600" dirty="0"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2694597" y="820366"/>
                <a:ext cx="1900336" cy="338551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lang="ru-RU" sz="1600" dirty="0" smtClean="0"/>
                  <a:t>Политики</a:t>
                </a:r>
                <a:endParaRPr sz="1600" dirty="0"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1" y="1340185"/>
                <a:ext cx="3894667" cy="209205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600" dirty="0" err="1"/>
                  <a:t>Подход</a:t>
                </a:r>
                <a:r>
                  <a:rPr sz="1600" dirty="0"/>
                  <a:t> 1: </a:t>
                </a:r>
                <a:r>
                  <a:rPr sz="1600" dirty="0" err="1" smtClean="0"/>
                  <a:t>Толкай</a:t>
                </a:r>
                <a:r>
                  <a:rPr lang="ru-RU" sz="1600" dirty="0" smtClean="0"/>
                  <a:t> (</a:t>
                </a:r>
                <a:r>
                  <a:rPr lang="en-US" sz="1600" dirty="0" smtClean="0"/>
                  <a:t>Push)</a:t>
                </a:r>
                <a:endParaRPr sz="1600" dirty="0"/>
              </a:p>
            </p:txBody>
          </p:sp>
        </p:grpSp>
        <p:cxnSp>
          <p:nvCxnSpPr>
            <p:cNvPr id="3" name="Прямая со стрелкой 2"/>
            <p:cNvCxnSpPr>
              <a:stCxn id="128" idx="2"/>
              <a:endCxn id="131" idx="1"/>
            </p:cNvCxnSpPr>
            <p:nvPr/>
          </p:nvCxnSpPr>
          <p:spPr>
            <a:xfrm>
              <a:off x="1543475" y="1883426"/>
              <a:ext cx="1516357" cy="602138"/>
            </a:xfrm>
            <a:prstGeom prst="straightConnector1">
              <a:avLst/>
            </a:prstGeom>
            <a:ln w="38100" cap="rnd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5004048" y="1162353"/>
            <a:ext cx="3888432" cy="2194639"/>
            <a:chOff x="5004048" y="1284194"/>
            <a:chExt cx="3888432" cy="2194639"/>
          </a:xfrm>
        </p:grpSpPr>
        <p:grpSp>
          <p:nvGrpSpPr>
            <p:cNvPr id="56" name="Group 136"/>
            <p:cNvGrpSpPr/>
            <p:nvPr/>
          </p:nvGrpSpPr>
          <p:grpSpPr>
            <a:xfrm>
              <a:off x="5004048" y="1284194"/>
              <a:ext cx="3888432" cy="2194639"/>
              <a:chOff x="79251" y="193232"/>
              <a:chExt cx="4279657" cy="1356158"/>
            </a:xfrm>
          </p:grpSpPr>
          <p:sp>
            <p:nvSpPr>
              <p:cNvPr id="57" name="Shape 128"/>
              <p:cNvSpPr/>
              <p:nvPr/>
            </p:nvSpPr>
            <p:spPr>
              <a:xfrm>
                <a:off x="79251" y="764535"/>
                <a:ext cx="2206720" cy="338551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lang="ru-RU" sz="1600" dirty="0" smtClean="0"/>
                  <a:t>Исследователи</a:t>
                </a:r>
                <a:endParaRPr sz="1600" dirty="0"/>
              </a:p>
            </p:txBody>
          </p:sp>
          <p:sp>
            <p:nvSpPr>
              <p:cNvPr id="58" name="Shape 131"/>
              <p:cNvSpPr/>
              <p:nvPr/>
            </p:nvSpPr>
            <p:spPr>
              <a:xfrm>
                <a:off x="2458572" y="193232"/>
                <a:ext cx="1900336" cy="338551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lang="ru-RU" sz="1600" dirty="0" smtClean="0"/>
                  <a:t>Политики</a:t>
                </a:r>
                <a:endParaRPr sz="1600" dirty="0"/>
              </a:p>
            </p:txBody>
          </p:sp>
          <p:sp>
            <p:nvSpPr>
              <p:cNvPr id="59" name="Shape 134"/>
              <p:cNvSpPr/>
              <p:nvPr/>
            </p:nvSpPr>
            <p:spPr>
              <a:xfrm>
                <a:off x="305735" y="1340185"/>
                <a:ext cx="3894667" cy="209205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sz="1600" dirty="0" err="1"/>
                  <a:t>Подход</a:t>
                </a:r>
                <a:r>
                  <a:rPr sz="1600" dirty="0"/>
                  <a:t> </a:t>
                </a:r>
                <a:r>
                  <a:rPr lang="ru-RU" sz="1600" dirty="0" smtClean="0"/>
                  <a:t>2</a:t>
                </a:r>
                <a:r>
                  <a:rPr sz="1600" dirty="0" smtClean="0"/>
                  <a:t>: Т</a:t>
                </a:r>
                <a:r>
                  <a:rPr lang="ru-RU" sz="1600" dirty="0" err="1" smtClean="0"/>
                  <a:t>яни</a:t>
                </a:r>
                <a:r>
                  <a:rPr lang="ru-RU" sz="1600" dirty="0" smtClean="0"/>
                  <a:t> (</a:t>
                </a:r>
                <a:r>
                  <a:rPr lang="en-US" sz="1600" dirty="0" smtClean="0"/>
                  <a:t>Pull)</a:t>
                </a:r>
                <a:endParaRPr sz="1600" dirty="0"/>
              </a:p>
            </p:txBody>
          </p:sp>
        </p:grpSp>
        <p:cxnSp>
          <p:nvCxnSpPr>
            <p:cNvPr id="63" name="Прямая со стрелкой 62"/>
            <p:cNvCxnSpPr>
              <a:endCxn id="57" idx="0"/>
            </p:cNvCxnSpPr>
            <p:nvPr/>
          </p:nvCxnSpPr>
          <p:spPr>
            <a:xfrm flipH="1">
              <a:off x="6006545" y="1558129"/>
              <a:ext cx="1231326" cy="650592"/>
            </a:xfrm>
            <a:prstGeom prst="straightConnector1">
              <a:avLst/>
            </a:prstGeom>
            <a:ln w="38100" cap="rnd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636334" y="3681459"/>
            <a:ext cx="3960439" cy="2335845"/>
            <a:chOff x="636334" y="3681459"/>
            <a:chExt cx="3960439" cy="2335845"/>
          </a:xfrm>
        </p:grpSpPr>
        <p:grpSp>
          <p:nvGrpSpPr>
            <p:cNvPr id="68" name="Group 136"/>
            <p:cNvGrpSpPr/>
            <p:nvPr/>
          </p:nvGrpSpPr>
          <p:grpSpPr>
            <a:xfrm>
              <a:off x="636334" y="3681459"/>
              <a:ext cx="3960439" cy="2335845"/>
              <a:chOff x="-1" y="432491"/>
              <a:chExt cx="4358909" cy="1116899"/>
            </a:xfrm>
          </p:grpSpPr>
          <p:sp>
            <p:nvSpPr>
              <p:cNvPr id="70" name="Shape 128"/>
              <p:cNvSpPr/>
              <p:nvPr/>
            </p:nvSpPr>
            <p:spPr>
              <a:xfrm>
                <a:off x="-1" y="436449"/>
                <a:ext cx="1746296" cy="632810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endParaRPr lang="ru-RU" sz="1600" dirty="0" smtClean="0"/>
              </a:p>
              <a:p>
                <a:pPr lvl="0">
                  <a:defRPr sz="1800"/>
                </a:pPr>
                <a:endParaRPr lang="ru-RU" sz="1600" dirty="0"/>
              </a:p>
              <a:p>
                <a:pPr lvl="0">
                  <a:defRPr sz="1800"/>
                </a:pPr>
                <a:r>
                  <a:rPr lang="ru-RU" sz="1600" dirty="0" smtClean="0"/>
                  <a:t>Исследователи</a:t>
                </a:r>
              </a:p>
              <a:p>
                <a:pPr lvl="0">
                  <a:defRPr sz="1800"/>
                </a:pPr>
                <a:endParaRPr lang="ru-RU" sz="1600" dirty="0" smtClean="0"/>
              </a:p>
              <a:p>
                <a:pPr lvl="0">
                  <a:defRPr sz="1800"/>
                </a:pPr>
                <a:endParaRPr sz="1600" dirty="0"/>
              </a:p>
            </p:txBody>
          </p:sp>
          <p:sp>
            <p:nvSpPr>
              <p:cNvPr id="71" name="Shape 131"/>
              <p:cNvSpPr/>
              <p:nvPr/>
            </p:nvSpPr>
            <p:spPr>
              <a:xfrm>
                <a:off x="2746584" y="432491"/>
                <a:ext cx="1612324" cy="632810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1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endParaRPr lang="ru-RU" sz="1600" dirty="0" smtClean="0"/>
              </a:p>
              <a:p>
                <a:pPr lvl="0">
                  <a:defRPr sz="1800"/>
                </a:pPr>
                <a:endParaRPr lang="ru-RU" sz="1600" dirty="0"/>
              </a:p>
              <a:p>
                <a:pPr lvl="0">
                  <a:defRPr sz="1800"/>
                </a:pPr>
                <a:r>
                  <a:rPr lang="ru-RU" sz="1600" dirty="0" smtClean="0"/>
                  <a:t>Политики</a:t>
                </a:r>
              </a:p>
              <a:p>
                <a:pPr lvl="0">
                  <a:defRPr sz="1800"/>
                </a:pPr>
                <a:endParaRPr lang="ru-RU" sz="1600" dirty="0"/>
              </a:p>
              <a:p>
                <a:pPr lvl="0">
                  <a:defRPr sz="1800"/>
                </a:pPr>
                <a:endParaRPr sz="1600" dirty="0"/>
              </a:p>
            </p:txBody>
          </p:sp>
          <p:sp>
            <p:nvSpPr>
              <p:cNvPr id="72" name="Shape 134"/>
              <p:cNvSpPr/>
              <p:nvPr/>
            </p:nvSpPr>
            <p:spPr>
              <a:xfrm>
                <a:off x="305735" y="1340185"/>
                <a:ext cx="3894667" cy="209205"/>
              </a:xfrm>
              <a:prstGeom prst="rect">
                <a:avLst/>
              </a:prstGeom>
              <a:noFill/>
              <a:ln w="12700" cap="flat">
                <a:solidFill>
                  <a:srgbClr val="0070C0"/>
                </a:solidFill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lvl="0">
                  <a:defRPr sz="1800"/>
                </a:pPr>
                <a:r>
                  <a:rPr lang="ru-RU" sz="1600" dirty="0"/>
                  <a:t>Подход 3: Обмен (</a:t>
                </a:r>
                <a:r>
                  <a:rPr lang="en-US" sz="1600" dirty="0"/>
                  <a:t>Exchange)</a:t>
                </a:r>
              </a:p>
            </p:txBody>
          </p:sp>
        </p:grpSp>
        <p:cxnSp>
          <p:nvCxnSpPr>
            <p:cNvPr id="14" name="Прямая со стрелкой 13"/>
            <p:cNvCxnSpPr/>
            <p:nvPr/>
          </p:nvCxnSpPr>
          <p:spPr>
            <a:xfrm>
              <a:off x="2222991" y="4343178"/>
              <a:ext cx="908849" cy="8278"/>
            </a:xfrm>
            <a:prstGeom prst="straightConnector1">
              <a:avLst/>
            </a:prstGeom>
            <a:ln w="44450" cap="rnd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4929558" y="3678228"/>
            <a:ext cx="3713791" cy="2343059"/>
            <a:chOff x="4929558" y="3678228"/>
            <a:chExt cx="3713791" cy="2343059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4929558" y="3678228"/>
              <a:ext cx="3713791" cy="2343059"/>
              <a:chOff x="882982" y="3825478"/>
              <a:chExt cx="3713791" cy="1849102"/>
            </a:xfrm>
          </p:grpSpPr>
          <p:grpSp>
            <p:nvGrpSpPr>
              <p:cNvPr id="80" name="Group 136"/>
              <p:cNvGrpSpPr/>
              <p:nvPr/>
            </p:nvGrpSpPr>
            <p:grpSpPr>
              <a:xfrm>
                <a:off x="882982" y="3825478"/>
                <a:ext cx="3713791" cy="1849102"/>
                <a:chOff x="271463" y="501354"/>
                <a:chExt cx="4087445" cy="884160"/>
              </a:xfrm>
            </p:grpSpPr>
            <p:sp>
              <p:nvSpPr>
                <p:cNvPr id="82" name="Shape 128"/>
                <p:cNvSpPr/>
                <p:nvPr/>
              </p:nvSpPr>
              <p:spPr>
                <a:xfrm>
                  <a:off x="271463" y="505312"/>
                  <a:ext cx="1746296" cy="313578"/>
                </a:xfrm>
                <a:prstGeom prst="rect">
                  <a:avLst/>
                </a:prstGeom>
                <a:noFill/>
                <a:ln w="12700" cap="flat">
                  <a:solidFill>
                    <a:srgbClr val="0070C0"/>
                  </a:solidFill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lvl="0">
                    <a:defRPr sz="1800"/>
                  </a:pPr>
                  <a:endParaRPr lang="ru-RU" sz="1600" dirty="0"/>
                </a:p>
                <a:p>
                  <a:pPr lvl="0">
                    <a:defRPr sz="1800"/>
                  </a:pPr>
                  <a:r>
                    <a:rPr lang="ru-RU" sz="1600" dirty="0" smtClean="0"/>
                    <a:t>Исследователи</a:t>
                  </a:r>
                </a:p>
                <a:p>
                  <a:pPr lvl="0">
                    <a:defRPr sz="1800"/>
                  </a:pPr>
                  <a:endParaRPr sz="1600" dirty="0"/>
                </a:p>
              </p:txBody>
            </p:sp>
            <p:sp>
              <p:nvSpPr>
                <p:cNvPr id="83" name="Shape 131"/>
                <p:cNvSpPr/>
                <p:nvPr/>
              </p:nvSpPr>
              <p:spPr>
                <a:xfrm>
                  <a:off x="2746584" y="501354"/>
                  <a:ext cx="1612324" cy="313578"/>
                </a:xfrm>
                <a:prstGeom prst="rect">
                  <a:avLst/>
                </a:prstGeom>
                <a:noFill/>
                <a:ln w="12700" cap="flat">
                  <a:solidFill>
                    <a:srgbClr val="0070C0"/>
                  </a:solidFill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100"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 lvl="0">
                    <a:defRPr sz="1800"/>
                  </a:pPr>
                  <a:endParaRPr lang="ru-RU" sz="1600" dirty="0"/>
                </a:p>
                <a:p>
                  <a:pPr lvl="0">
                    <a:defRPr sz="1800"/>
                  </a:pPr>
                  <a:r>
                    <a:rPr lang="ru-RU" sz="1600" dirty="0" smtClean="0"/>
                    <a:t>Политики</a:t>
                  </a:r>
                </a:p>
                <a:p>
                  <a:pPr lvl="0">
                    <a:defRPr sz="1800"/>
                  </a:pPr>
                  <a:endParaRPr sz="1600" dirty="0"/>
                </a:p>
              </p:txBody>
            </p:sp>
            <p:sp>
              <p:nvSpPr>
                <p:cNvPr id="84" name="Shape 134"/>
                <p:cNvSpPr/>
                <p:nvPr/>
              </p:nvSpPr>
              <p:spPr>
                <a:xfrm>
                  <a:off x="299105" y="1223633"/>
                  <a:ext cx="3894667" cy="161881"/>
                </a:xfrm>
                <a:prstGeom prst="rect">
                  <a:avLst/>
                </a:prstGeom>
                <a:noFill/>
                <a:ln w="12700" cap="flat">
                  <a:solidFill>
                    <a:srgbClr val="0070C0"/>
                  </a:solidFill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sz="1200"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>
                    <a:defRPr sz="1800"/>
                  </a:pPr>
                  <a:r>
                    <a:rPr lang="ru-RU" sz="1600" dirty="0" smtClean="0"/>
                    <a:t>Подход </a:t>
                  </a:r>
                  <a:r>
                    <a:rPr lang="ru-RU" sz="1600" dirty="0"/>
                    <a:t>4: Общие </a:t>
                  </a:r>
                  <a:r>
                    <a:rPr lang="ru-RU" sz="1600" dirty="0" smtClean="0"/>
                    <a:t>усилия</a:t>
                  </a:r>
                  <a:endParaRPr lang="en-US" sz="1600" dirty="0"/>
                </a:p>
              </p:txBody>
            </p:sp>
          </p:grpSp>
          <p:cxnSp>
            <p:nvCxnSpPr>
              <p:cNvPr id="81" name="Прямая со стрелкой 80"/>
              <p:cNvCxnSpPr>
                <a:stCxn id="82" idx="2"/>
              </p:cNvCxnSpPr>
              <p:nvPr/>
            </p:nvCxnSpPr>
            <p:spPr>
              <a:xfrm>
                <a:off x="1676311" y="4489562"/>
                <a:ext cx="967969" cy="350822"/>
              </a:xfrm>
              <a:prstGeom prst="straightConnector1">
                <a:avLst/>
              </a:prstGeom>
              <a:ln w="44450" cap="rnd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Прямая со стрелкой 88"/>
            <p:cNvCxnSpPr>
              <a:stCxn id="83" idx="2"/>
            </p:cNvCxnSpPr>
            <p:nvPr/>
          </p:nvCxnSpPr>
          <p:spPr>
            <a:xfrm flipH="1">
              <a:off x="7178416" y="4509222"/>
              <a:ext cx="732467" cy="455027"/>
            </a:xfrm>
            <a:prstGeom prst="straightConnector1">
              <a:avLst/>
            </a:prstGeom>
            <a:ln w="44450" cap="rnd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7828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63408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Опыт </a:t>
            </a:r>
            <a:r>
              <a:rPr lang="ru-RU" sz="2800" dirty="0"/>
              <a:t>по </a:t>
            </a:r>
            <a:r>
              <a:rPr lang="ru-RU" sz="2800" dirty="0" smtClean="0"/>
              <a:t>Распространению Знаний </a:t>
            </a:r>
            <a:r>
              <a:rPr lang="ru-RU" sz="2800" dirty="0"/>
              <a:t>в секторе здравоохранения Кыргызстана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35280" cy="5805264"/>
          </a:xfrm>
        </p:spPr>
        <p:txBody>
          <a:bodyPr/>
          <a:lstStyle/>
          <a:p>
            <a:r>
              <a:rPr lang="ru-RU" dirty="0" smtClean="0"/>
              <a:t>В Кыргызстане применяются все три вышеперечисленных подхода, например:</a:t>
            </a:r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Формирование собственных планов исследований в образовательных учреждениях и НИИ;</a:t>
            </a:r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Опыт ЦАПЗ по формированию годовых планов исследований совместно с МЗ.</a:t>
            </a:r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Создание рабочих групп для проведения исследований с вовлечением представителей МЗ, НПО, профессиональных ассоциаций и т.д.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Однако, отсутствие стабильного финансирования ограничивает возможности по распространению знаний.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459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Возможные варианты </a:t>
            </a:r>
            <a:r>
              <a:rPr lang="ru-RU" dirty="0"/>
              <a:t>по созданию </a:t>
            </a:r>
            <a:r>
              <a:rPr lang="ru-RU" dirty="0" smtClean="0"/>
              <a:t>ПППЗ в КР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Руководство по Ситуационному Анализу предлагает в свою очередь следующие варианты:</a:t>
            </a:r>
          </a:p>
          <a:p>
            <a:pPr marL="571500" lvl="0" indent="-571500">
              <a:buFont typeface="+mj-lt"/>
              <a:buAutoNum type="romanLcPeriod"/>
            </a:pPr>
            <a:r>
              <a:rPr lang="ru-RU" dirty="0"/>
              <a:t>ПППЗ как виртуальная сеть;</a:t>
            </a:r>
          </a:p>
          <a:p>
            <a:pPr marL="571500" lvl="0" indent="-571500">
              <a:buFont typeface="+mj-lt"/>
              <a:buAutoNum type="romanLcPeriod"/>
            </a:pPr>
            <a:r>
              <a:rPr lang="ru-RU" dirty="0"/>
              <a:t>ПППЗ в качестве одного из отделов в Министерстве здравоохранения;</a:t>
            </a:r>
          </a:p>
          <a:p>
            <a:pPr marL="571500" lvl="0" indent="-571500">
              <a:buFont typeface="+mj-lt"/>
              <a:buAutoNum type="romanLcPeriod"/>
            </a:pPr>
            <a:r>
              <a:rPr lang="ru-RU" dirty="0"/>
              <a:t>ПППЗ в качестве группы экспертов при Министерстве здравоохранения;</a:t>
            </a:r>
          </a:p>
          <a:p>
            <a:pPr marL="571500" lvl="0" indent="-571500">
              <a:buFont typeface="+mj-lt"/>
              <a:buAutoNum type="romanLcPeriod"/>
            </a:pPr>
            <a:r>
              <a:rPr lang="ru-RU" dirty="0"/>
              <a:t>ПППЗ в качестве группы экспертов на основе исследовательского или научного института;</a:t>
            </a:r>
          </a:p>
          <a:p>
            <a:pPr marL="571500" indent="-571500">
              <a:buFont typeface="+mj-lt"/>
              <a:buAutoNum type="romanLcPeriod"/>
            </a:pPr>
            <a:r>
              <a:rPr lang="ru-RU" dirty="0"/>
              <a:t>Создание отдельной новой организации (государственной или частной) в качестве ПППЗ.</a:t>
            </a:r>
          </a:p>
        </p:txBody>
      </p:sp>
    </p:spTree>
    <p:extLst>
      <p:ext uri="{BB962C8B-B14F-4D97-AF65-F5344CB8AC3E}">
        <p14:creationId xmlns:p14="http://schemas.microsoft.com/office/powerpoint/2010/main" val="998919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ПППЗ как виртуальная сеть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3001694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211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ПППЗ в качестве одного из отделов в </a:t>
            </a:r>
            <a:r>
              <a:rPr lang="ru-RU" dirty="0" smtClean="0"/>
              <a:t>МЗ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0624509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909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ПППЗ в качестве группы экспертов при </a:t>
            </a:r>
            <a:r>
              <a:rPr lang="ru-RU" dirty="0" smtClean="0"/>
              <a:t>МЗ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6622802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035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ПППЗ в качестве группы экспертов на основе исследовательского или научного института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8534429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5038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ПППЗ как новый институт (</a:t>
            </a:r>
            <a:r>
              <a:rPr lang="ru-RU" sz="3200" dirty="0" smtClean="0"/>
              <a:t>государственный)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3245698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25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/>
              <a:t>I</a:t>
            </a:r>
            <a:r>
              <a:rPr lang="ru-RU" dirty="0"/>
              <a:t>. Основные характеристики </a:t>
            </a:r>
            <a:r>
              <a:rPr lang="ru-RU" dirty="0" smtClean="0"/>
              <a:t>страны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46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ПППЗ как новый институт </a:t>
            </a:r>
            <a:r>
              <a:rPr lang="ru-RU" sz="3600" dirty="0" smtClean="0"/>
              <a:t>(частный</a:t>
            </a:r>
            <a:r>
              <a:rPr lang="ru-RU" sz="3600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6189288"/>
              </p:ext>
            </p:extLst>
          </p:nvPr>
        </p:nvGraphicFramePr>
        <p:xfrm>
          <a:off x="250825" y="692696"/>
          <a:ext cx="8642350" cy="5831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883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сильных сторон, возможностей и рисков </a:t>
            </a:r>
            <a:r>
              <a:rPr lang="ru-RU" dirty="0" smtClean="0"/>
              <a:t>при внедрении ФПД  </a:t>
            </a:r>
            <a:r>
              <a:rPr lang="ru-RU" dirty="0"/>
              <a:t>в </a:t>
            </a:r>
            <a:r>
              <a:rPr lang="ru-RU" dirty="0" smtClean="0"/>
              <a:t>Кыргызстане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63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Сильные стороны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328592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Политик заинтересованы в получении доказательств на </a:t>
            </a:r>
            <a:r>
              <a:rPr lang="ru-RU" dirty="0"/>
              <a:t>протяжении всего цикла формирования политики или на разных его </a:t>
            </a:r>
            <a:r>
              <a:rPr lang="ru-RU" dirty="0" smtClean="0"/>
              <a:t>этапах (</a:t>
            </a:r>
            <a:r>
              <a:rPr lang="ru-RU" dirty="0"/>
              <a:t>т.е. от определения </a:t>
            </a:r>
            <a:r>
              <a:rPr lang="ru-RU" dirty="0" smtClean="0"/>
              <a:t>приоритетов реформирования </a:t>
            </a:r>
            <a:r>
              <a:rPr lang="ru-RU" dirty="0"/>
              <a:t>до определения </a:t>
            </a:r>
            <a:r>
              <a:rPr lang="ru-RU" dirty="0" smtClean="0"/>
              <a:t>конкретных  действий).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Проведение исследований является ключевым компонентом Плана </a:t>
            </a:r>
            <a:r>
              <a:rPr lang="ru-RU" dirty="0" err="1" smtClean="0"/>
              <a:t>МиО</a:t>
            </a:r>
            <a:r>
              <a:rPr lang="ru-RU" dirty="0" smtClean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Показателем актуальности вопроса ФПД </a:t>
            </a:r>
            <a:r>
              <a:rPr lang="ru-RU" dirty="0" smtClean="0"/>
              <a:t>является </a:t>
            </a:r>
            <a:r>
              <a:rPr lang="ru-RU" dirty="0"/>
              <a:t>создание в структуре Министерства здравоохранения Управления по координации и внедрению </a:t>
            </a:r>
            <a:r>
              <a:rPr lang="ru-RU" dirty="0" smtClean="0"/>
              <a:t>реформ.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Широко распространенная </a:t>
            </a:r>
            <a:r>
              <a:rPr lang="ru-RU" dirty="0"/>
              <a:t>практика привлечения независимых экспертов и научных исследовательских организаций для проведения </a:t>
            </a:r>
            <a:r>
              <a:rPr lang="ru-RU" dirty="0" smtClean="0"/>
              <a:t>исследований.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404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Благоприятные возможности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32859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Внедрение механизма </a:t>
            </a:r>
            <a:r>
              <a:rPr lang="ru-RU" dirty="0" err="1"/>
              <a:t>Широкосекторального</a:t>
            </a:r>
            <a:r>
              <a:rPr lang="ru-RU" dirty="0"/>
              <a:t> подхода (</a:t>
            </a:r>
            <a:r>
              <a:rPr lang="en-US" dirty="0" err="1"/>
              <a:t>SWAp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Поддержка </a:t>
            </a:r>
            <a:r>
              <a:rPr lang="ru-RU" dirty="0"/>
              <a:t>со стороны Партнеров по развитию </a:t>
            </a:r>
            <a:r>
              <a:rPr lang="ru-RU" dirty="0" smtClean="0"/>
              <a:t>в </a:t>
            </a:r>
            <a:r>
              <a:rPr lang="ru-RU" dirty="0"/>
              <a:t>проведении </a:t>
            </a:r>
            <a:r>
              <a:rPr lang="ru-RU" dirty="0" smtClean="0"/>
              <a:t>исследований.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Методологии </a:t>
            </a:r>
            <a:r>
              <a:rPr lang="ru-RU" dirty="0"/>
              <a:t>по стратегическому планированию устойчивого </a:t>
            </a:r>
            <a:r>
              <a:rPr lang="ru-RU" dirty="0" smtClean="0"/>
              <a:t>развития говорится </a:t>
            </a:r>
            <a:r>
              <a:rPr lang="ru-RU" dirty="0"/>
              <a:t>о необходимости проведения анализа ситуации и на его основе выявления проблем и определение приоритетов.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Институционализация </a:t>
            </a:r>
            <a:r>
              <a:rPr lang="ru-RU" dirty="0"/>
              <a:t>мониторинга в Министерстве </a:t>
            </a:r>
            <a:r>
              <a:rPr lang="ru-RU" dirty="0" smtClean="0"/>
              <a:t>здравоохранения.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612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Риски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3285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Ограниченное финансирование </a:t>
            </a:r>
            <a:r>
              <a:rPr lang="ru-RU" dirty="0"/>
              <a:t>исследовательской деятельности со стороны государственного </a:t>
            </a:r>
            <a:r>
              <a:rPr lang="ru-RU" dirty="0" smtClean="0"/>
              <a:t>бюджета.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Высокая </a:t>
            </a:r>
            <a:r>
              <a:rPr lang="ru-RU" dirty="0"/>
              <a:t>зависимость от внешних источников финансирования при формировании </a:t>
            </a:r>
            <a:r>
              <a:rPr lang="ru-RU" dirty="0" smtClean="0"/>
              <a:t>и реализации плана </a:t>
            </a:r>
            <a:r>
              <a:rPr lang="ru-RU" dirty="0"/>
              <a:t>исследований.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Высокая </a:t>
            </a:r>
            <a:r>
              <a:rPr lang="ru-RU" dirty="0"/>
              <a:t>текучесть кадров в Министерстве </a:t>
            </a:r>
            <a:r>
              <a:rPr lang="ru-RU" dirty="0" smtClean="0"/>
              <a:t>здравоохранения.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Отсутствие практики </a:t>
            </a:r>
            <a:r>
              <a:rPr lang="ru-RU" dirty="0"/>
              <a:t>составления </a:t>
            </a:r>
            <a:r>
              <a:rPr lang="ru-RU" dirty="0" smtClean="0"/>
              <a:t>средне- и долгосрочных </a:t>
            </a:r>
            <a:r>
              <a:rPr lang="ru-RU" dirty="0"/>
              <a:t>планов </a:t>
            </a:r>
            <a:r>
              <a:rPr lang="ru-RU" dirty="0" smtClean="0"/>
              <a:t>исследований.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Отсутствие </a:t>
            </a:r>
            <a:r>
              <a:rPr lang="ru-RU" dirty="0" smtClean="0"/>
              <a:t>постоянного </a:t>
            </a:r>
            <a:r>
              <a:rPr lang="ru-RU" dirty="0"/>
              <a:t>механизма взаимодействия между политиками и </a:t>
            </a:r>
            <a:r>
              <a:rPr lang="ru-RU" dirty="0" smtClean="0"/>
              <a:t>исследователями.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233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7724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75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922114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Общая </a:t>
            </a:r>
            <a:r>
              <a:rPr lang="ru-RU" sz="3200" dirty="0"/>
              <a:t>информация о стране, включая структуру политической власти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352927" cy="56166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545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922114"/>
          </a:xfrm>
        </p:spPr>
        <p:txBody>
          <a:bodyPr>
            <a:noAutofit/>
          </a:bodyPr>
          <a:lstStyle/>
          <a:p>
            <a:r>
              <a:rPr lang="ru-RU" sz="3200" dirty="0" smtClean="0"/>
              <a:t>2. </a:t>
            </a:r>
            <a:r>
              <a:rPr lang="ru-RU" sz="3200" dirty="0"/>
              <a:t>Общий обзор социально-экономических </a:t>
            </a:r>
            <a:r>
              <a:rPr lang="ru-RU" sz="3200" dirty="0" smtClean="0"/>
              <a:t>тенденций в стране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525658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/>
              <a:t>Кыргызстан продолжает оставаться одной из беднейших среди республик бывшего Советского </a:t>
            </a:r>
            <a:r>
              <a:rPr lang="ru-RU" dirty="0" smtClean="0"/>
              <a:t>Союза.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отчете </a:t>
            </a:r>
            <a:r>
              <a:rPr lang="ru-RU" dirty="0" err="1" smtClean="0"/>
              <a:t>Global</a:t>
            </a:r>
            <a:r>
              <a:rPr lang="ru-RU" dirty="0" smtClean="0"/>
              <a:t> </a:t>
            </a:r>
            <a:r>
              <a:rPr lang="ru-RU" dirty="0" err="1"/>
              <a:t>Competitiveness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</a:t>
            </a:r>
            <a:r>
              <a:rPr lang="ru-RU" dirty="0" smtClean="0"/>
              <a:t>2014-2015 Кыргызстан </a:t>
            </a:r>
            <a:r>
              <a:rPr lang="ru-RU" dirty="0"/>
              <a:t>занял 117 место по объему </a:t>
            </a:r>
            <a:r>
              <a:rPr lang="ru-RU" dirty="0" smtClean="0"/>
              <a:t>ВВП на </a:t>
            </a:r>
            <a:r>
              <a:rPr lang="ru-RU" dirty="0"/>
              <a:t>душу населения среди 144 стран мира с показателем $1280. 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При этом, уровень бедности в 2014 году сократился до 30,6%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69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720080"/>
          </a:xfrm>
        </p:spPr>
        <p:txBody>
          <a:bodyPr>
            <a:noAutofit/>
          </a:bodyPr>
          <a:lstStyle/>
          <a:p>
            <a:r>
              <a:rPr lang="ru-RU" dirty="0" smtClean="0"/>
              <a:t>3. Обзор </a:t>
            </a:r>
            <a:r>
              <a:rPr lang="ru-RU" dirty="0"/>
              <a:t>статуса здоровья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Прослеживается </a:t>
            </a:r>
            <a:r>
              <a:rPr lang="ru-RU" sz="2400" dirty="0"/>
              <a:t>связь между ухудшением </a:t>
            </a:r>
            <a:r>
              <a:rPr lang="ru-RU" sz="2400" dirty="0" smtClean="0"/>
              <a:t>социально-экономического положения </a:t>
            </a:r>
            <a:r>
              <a:rPr lang="ru-RU" sz="2400" dirty="0"/>
              <a:t>в первой половине 1990-х </a:t>
            </a:r>
            <a:r>
              <a:rPr lang="ru-RU" sz="2400" dirty="0" smtClean="0"/>
              <a:t>годов и здоровья населения:</a:t>
            </a:r>
          </a:p>
          <a:p>
            <a:pPr marL="788670" lvl="1" indent="-514350"/>
            <a:r>
              <a:rPr lang="ru-RU" sz="2000" dirty="0"/>
              <a:t>показатели смертности с 1991 года по 1995 год возросли с 6,9 до 8,2 на 1000 </a:t>
            </a:r>
            <a:r>
              <a:rPr lang="ru-RU" sz="2000" dirty="0" smtClean="0"/>
              <a:t>населения;</a:t>
            </a:r>
          </a:p>
          <a:p>
            <a:pPr marL="788670" lvl="1" indent="-514350"/>
            <a:r>
              <a:rPr lang="ru-RU" sz="2000" dirty="0"/>
              <a:t>ожидаемая продолжительность жизни сократилась с 68,8 лет до 65,9 </a:t>
            </a:r>
            <a:r>
              <a:rPr lang="ru-RU" sz="2000" dirty="0" smtClean="0"/>
              <a:t>лет;</a:t>
            </a:r>
          </a:p>
          <a:p>
            <a:pPr marL="788670" lvl="1" indent="-514350"/>
            <a:r>
              <a:rPr lang="ru-RU" sz="2000" dirty="0"/>
              <a:t>увеличение разницы между средней продолжительностью жизни мужчин и женщин, которая  достигла пика в 9,1 лет в 1994 </a:t>
            </a:r>
            <a:r>
              <a:rPr lang="ru-RU" sz="2000" dirty="0" smtClean="0"/>
              <a:t>году.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400" dirty="0" smtClean="0"/>
              <a:t>Ведущие причины смертности:</a:t>
            </a:r>
          </a:p>
          <a:p>
            <a:pPr marL="788670" lvl="1" indent="-514350"/>
            <a:r>
              <a:rPr lang="ru-RU" sz="2000" dirty="0"/>
              <a:t>ССЗ </a:t>
            </a:r>
            <a:r>
              <a:rPr lang="ru-RU" sz="2000" dirty="0" smtClean="0"/>
              <a:t>- </a:t>
            </a:r>
            <a:r>
              <a:rPr lang="ru-RU" sz="2000" dirty="0"/>
              <a:t>более 50%, </a:t>
            </a:r>
            <a:endParaRPr lang="ru-RU" sz="2000" dirty="0" smtClean="0"/>
          </a:p>
          <a:p>
            <a:pPr marL="788670" lvl="1" indent="-514350"/>
            <a:r>
              <a:rPr lang="ru-RU" sz="2000" dirty="0" smtClean="0"/>
              <a:t>Новообразования - </a:t>
            </a:r>
            <a:r>
              <a:rPr lang="ru-RU" sz="2000" dirty="0"/>
              <a:t>более 10%, </a:t>
            </a:r>
            <a:endParaRPr lang="ru-RU" sz="2000" dirty="0" smtClean="0"/>
          </a:p>
          <a:p>
            <a:pPr marL="788670" lvl="1" indent="-514350"/>
            <a:r>
              <a:rPr lang="ru-RU" sz="2000" dirty="0" smtClean="0"/>
              <a:t> </a:t>
            </a:r>
            <a:r>
              <a:rPr lang="ru-RU" sz="2000" dirty="0"/>
              <a:t>внешние причины (травмы и отравления) – почти 9%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7786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922114"/>
          </a:xfrm>
        </p:spPr>
        <p:txBody>
          <a:bodyPr>
            <a:noAutofit/>
          </a:bodyPr>
          <a:lstStyle/>
          <a:p>
            <a:r>
              <a:rPr lang="ru-RU" sz="2800" dirty="0" smtClean="0"/>
              <a:t>4. Формирование и реализация государственной политики в секторе здравоохранения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2422463"/>
              </p:ext>
            </p:extLst>
          </p:nvPr>
        </p:nvGraphicFramePr>
        <p:xfrm>
          <a:off x="323850" y="1196975"/>
          <a:ext cx="8569325" cy="525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204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Вовлечение других заинтересованных сторон в формирование политики здравоохранения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496944" cy="547260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Гражданское сообщество</a:t>
            </a:r>
          </a:p>
          <a:p>
            <a:pPr marL="788670" lvl="1" indent="-514350"/>
            <a:r>
              <a:rPr lang="ru-RU" sz="2000" dirty="0" smtClean="0"/>
              <a:t>Закон КР </a:t>
            </a:r>
            <a:r>
              <a:rPr lang="ru-RU" sz="2000" dirty="0"/>
              <a:t>«О нормативных правовых актах Кыргызской Республики</a:t>
            </a:r>
            <a:r>
              <a:rPr lang="ru-RU" sz="2000" dirty="0" smtClean="0"/>
              <a:t>» - </a:t>
            </a:r>
            <a:r>
              <a:rPr lang="ky-KG" sz="2000" dirty="0"/>
              <a:t>все нормативные документы, непосредственно затрагивающих интересы граждан и юридических лиц подлежат общественному </a:t>
            </a:r>
            <a:r>
              <a:rPr lang="ky-KG" sz="2000" dirty="0" smtClean="0"/>
              <a:t>обсуждению.</a:t>
            </a:r>
          </a:p>
          <a:p>
            <a:pPr marL="788670" lvl="1" indent="-514350"/>
            <a:r>
              <a:rPr lang="ky-KG" sz="2000" dirty="0" smtClean="0"/>
              <a:t>Обсуждения могут ограничиться </a:t>
            </a:r>
            <a:r>
              <a:rPr lang="ky-KG" sz="2000" dirty="0"/>
              <a:t>размещением на сайтах правительственных организаций, либо </a:t>
            </a:r>
            <a:r>
              <a:rPr lang="ky-KG" sz="2000" dirty="0" smtClean="0"/>
              <a:t>опубликованием </a:t>
            </a:r>
            <a:r>
              <a:rPr lang="ky-KG" sz="2000" dirty="0"/>
              <a:t>в </a:t>
            </a:r>
            <a:r>
              <a:rPr lang="ky-KG" sz="2000" dirty="0" smtClean="0"/>
              <a:t>СМИ.</a:t>
            </a:r>
          </a:p>
          <a:p>
            <a:pPr marL="514350" indent="-514350">
              <a:buFont typeface="+mj-lt"/>
              <a:buAutoNum type="arabicParenR"/>
            </a:pPr>
            <a:r>
              <a:rPr lang="ky-KG" dirty="0" smtClean="0"/>
              <a:t>Международные организации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ky-KG" sz="2000" dirty="0"/>
              <a:t>внедрение широкосекторального подхода (</a:t>
            </a:r>
            <a:r>
              <a:rPr lang="en-US" sz="2000" dirty="0" err="1"/>
              <a:t>SWAp</a:t>
            </a:r>
            <a:r>
              <a:rPr lang="ru-RU" sz="2000" dirty="0"/>
              <a:t>).</a:t>
            </a:r>
          </a:p>
          <a:p>
            <a:pPr marL="788670" lvl="1" indent="-514350">
              <a:buFont typeface="Arial" pitchFamily="34" charset="0"/>
              <a:buChar char="•"/>
            </a:pPr>
            <a:r>
              <a:rPr lang="ru-RU" sz="2000" dirty="0"/>
              <a:t>финансирование исследований для поддержки практики формирования политики основанной на доказательствах</a:t>
            </a:r>
          </a:p>
        </p:txBody>
      </p:sp>
    </p:spTree>
    <p:extLst>
      <p:ext uri="{BB962C8B-B14F-4D97-AF65-F5344CB8AC3E}">
        <p14:creationId xmlns:p14="http://schemas.microsoft.com/office/powerpoint/2010/main" val="72570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Возможности и барьеры для ПППЗ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2350029"/>
              </p:ext>
            </p:extLst>
          </p:nvPr>
        </p:nvGraphicFramePr>
        <p:xfrm>
          <a:off x="323850" y="981075"/>
          <a:ext cx="8569325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625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4197</TotalTime>
  <Words>2373</Words>
  <Application>Microsoft Office PowerPoint</Application>
  <PresentationFormat>Экран (4:3)</PresentationFormat>
  <Paragraphs>253</Paragraphs>
  <Slides>35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Предварительные результаты Ситуационного Анализа в Кыргызской Республики в рамках EVIPNet</vt:lpstr>
      <vt:lpstr>Основные направления ситуационного анализа</vt:lpstr>
      <vt:lpstr>I. Основные характеристики страны</vt:lpstr>
      <vt:lpstr>1. Общая информация о стране, включая структуру политической власти.</vt:lpstr>
      <vt:lpstr>2. Общий обзор социально-экономических тенденций в стране</vt:lpstr>
      <vt:lpstr>3. Обзор статуса здоровья населения</vt:lpstr>
      <vt:lpstr>4. Формирование и реализация государственной политики в секторе здравоохранения</vt:lpstr>
      <vt:lpstr>Вовлечение других заинтересованных сторон в формирование политики здравоохранения</vt:lpstr>
      <vt:lpstr>Возможности и барьеры для ПППЗ</vt:lpstr>
      <vt:lpstr>II. Национальная система здравоохранения</vt:lpstr>
      <vt:lpstr>Предоставление услуг здравоохранения</vt:lpstr>
      <vt:lpstr>Финансирование здравоохранения</vt:lpstr>
      <vt:lpstr>Управление сектором здравоохранения</vt:lpstr>
      <vt:lpstr>Возможности и барьеры для ПППЗ</vt:lpstr>
      <vt:lpstr>III. Научно-исследовательская система</vt:lpstr>
      <vt:lpstr>Направления стратегической политики</vt:lpstr>
      <vt:lpstr>Обеспечение и распределения средств</vt:lpstr>
      <vt:lpstr>Организационные структуры с исследовательскими функциями в системе здравоохранения</vt:lpstr>
      <vt:lpstr>Возможности и барьеры для ПППЗ</vt:lpstr>
      <vt:lpstr>IV. Взаимодействие исследований и политики</vt:lpstr>
      <vt:lpstr>Категории заинтересованных сторон</vt:lpstr>
      <vt:lpstr>Презентация PowerPoint</vt:lpstr>
      <vt:lpstr>Опыт по Распространению Знаний в секторе здравоохранения Кыргызстана</vt:lpstr>
      <vt:lpstr>Возможные варианты по созданию ПППЗ в КР</vt:lpstr>
      <vt:lpstr>ПППЗ как виртуальная сеть</vt:lpstr>
      <vt:lpstr>ПППЗ в качестве одного из отделов в МЗ</vt:lpstr>
      <vt:lpstr>ПППЗ в качестве группы экспертов при МЗ</vt:lpstr>
      <vt:lpstr>ПППЗ в качестве группы экспертов на основе исследовательского или научного института</vt:lpstr>
      <vt:lpstr>ПППЗ как новый институт (государственный)</vt:lpstr>
      <vt:lpstr>ПППЗ как новый институт (частный)</vt:lpstr>
      <vt:lpstr>Анализ сильных сторон, возможностей и рисков при внедрении ФПД  в Кыргызстане</vt:lpstr>
      <vt:lpstr>Сильные стороны</vt:lpstr>
      <vt:lpstr>Благоприятные возможности</vt:lpstr>
      <vt:lpstr>Риски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результаты Ситуационного Анализа в Кыргызской Республики в рамках EVIPNet</dc:title>
  <dc:creator>Adyl</dc:creator>
  <cp:lastModifiedBy>Asel</cp:lastModifiedBy>
  <cp:revision>38</cp:revision>
  <dcterms:created xsi:type="dcterms:W3CDTF">2015-12-04T04:04:50Z</dcterms:created>
  <dcterms:modified xsi:type="dcterms:W3CDTF">2015-12-14T11:10:09Z</dcterms:modified>
</cp:coreProperties>
</file>